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notesMasterIdLst>
    <p:notesMasterId r:id="rId50"/>
  </p:notesMasterIdLst>
  <p:handoutMasterIdLst>
    <p:handoutMasterId r:id="rId51"/>
  </p:handoutMasterIdLst>
  <p:sldIdLst>
    <p:sldId id="256" r:id="rId2"/>
    <p:sldId id="283" r:id="rId3"/>
    <p:sldId id="320" r:id="rId4"/>
    <p:sldId id="324" r:id="rId5"/>
    <p:sldId id="322" r:id="rId6"/>
    <p:sldId id="323" r:id="rId7"/>
    <p:sldId id="284" r:id="rId8"/>
    <p:sldId id="328" r:id="rId9"/>
    <p:sldId id="329" r:id="rId10"/>
    <p:sldId id="330" r:id="rId11"/>
    <p:sldId id="331" r:id="rId12"/>
    <p:sldId id="297" r:id="rId13"/>
    <p:sldId id="298" r:id="rId14"/>
    <p:sldId id="299" r:id="rId15"/>
    <p:sldId id="300" r:id="rId16"/>
    <p:sldId id="261" r:id="rId17"/>
    <p:sldId id="262" r:id="rId18"/>
    <p:sldId id="263" r:id="rId19"/>
    <p:sldId id="265" r:id="rId20"/>
    <p:sldId id="266" r:id="rId21"/>
    <p:sldId id="268" r:id="rId22"/>
    <p:sldId id="269" r:id="rId23"/>
    <p:sldId id="296" r:id="rId24"/>
    <p:sldId id="271" r:id="rId25"/>
    <p:sldId id="270" r:id="rId26"/>
    <p:sldId id="313" r:id="rId27"/>
    <p:sldId id="291" r:id="rId28"/>
    <p:sldId id="292" r:id="rId29"/>
    <p:sldId id="293" r:id="rId30"/>
    <p:sldId id="325" r:id="rId31"/>
    <p:sldId id="326" r:id="rId32"/>
    <p:sldId id="327" r:id="rId33"/>
    <p:sldId id="311" r:id="rId34"/>
    <p:sldId id="295" r:id="rId35"/>
    <p:sldId id="308" r:id="rId36"/>
    <p:sldId id="309" r:id="rId37"/>
    <p:sldId id="314" r:id="rId38"/>
    <p:sldId id="315" r:id="rId39"/>
    <p:sldId id="316" r:id="rId40"/>
    <p:sldId id="317" r:id="rId41"/>
    <p:sldId id="318" r:id="rId42"/>
    <p:sldId id="319" r:id="rId43"/>
    <p:sldId id="304" r:id="rId44"/>
    <p:sldId id="310" r:id="rId45"/>
    <p:sldId id="305" r:id="rId46"/>
    <p:sldId id="306" r:id="rId47"/>
    <p:sldId id="307" r:id="rId48"/>
    <p:sldId id="289"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6" autoAdjust="0"/>
    <p:restoredTop sz="95563" autoAdjust="0"/>
  </p:normalViewPr>
  <p:slideViewPr>
    <p:cSldViewPr>
      <p:cViewPr>
        <p:scale>
          <a:sx n="80" d="100"/>
          <a:sy n="80" d="100"/>
        </p:scale>
        <p:origin x="-792" y="-60"/>
      </p:cViewPr>
      <p:guideLst>
        <p:guide orient="horz" pos="2160"/>
        <p:guide pos="2880"/>
      </p:guideLst>
    </p:cSldViewPr>
  </p:slideViewPr>
  <p:outlineViewPr>
    <p:cViewPr>
      <p:scale>
        <a:sx n="33" d="100"/>
        <a:sy n="33" d="100"/>
      </p:scale>
      <p:origin x="0" y="755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FF7C621-F7C1-4830-8273-68879FC11662}" type="datetimeFigureOut">
              <a:rPr lang="zh-TW" altLang="en-US" smtClean="0"/>
              <a:t>2014/11/17</a:t>
            </a:fld>
            <a:endParaRPr lang="zh-TW"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647465A-3B27-423F-BE48-3104B40E84C0}" type="slidenum">
              <a:rPr lang="zh-TW" altLang="en-US" smtClean="0"/>
              <a:t>‹#›</a:t>
            </a:fld>
            <a:endParaRPr lang="zh-TW" altLang="en-US"/>
          </a:p>
        </p:txBody>
      </p:sp>
    </p:spTree>
    <p:extLst>
      <p:ext uri="{BB962C8B-B14F-4D97-AF65-F5344CB8AC3E}">
        <p14:creationId xmlns:p14="http://schemas.microsoft.com/office/powerpoint/2010/main" val="35937453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93DD5C-BC0F-4E82-8ACA-C04A12271D86}" type="datetimeFigureOut">
              <a:rPr lang="en-CA" smtClean="0"/>
              <a:pPr/>
              <a:t>17/11/2014</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95D2C3-0086-4146-88CB-0CDEAFB276AD}" type="slidenum">
              <a:rPr lang="en-CA" smtClean="0"/>
              <a:pPr/>
              <a:t>‹#›</a:t>
            </a:fld>
            <a:endParaRPr lang="en-CA"/>
          </a:p>
        </p:txBody>
      </p:sp>
    </p:spTree>
    <p:extLst>
      <p:ext uri="{BB962C8B-B14F-4D97-AF65-F5344CB8AC3E}">
        <p14:creationId xmlns:p14="http://schemas.microsoft.com/office/powerpoint/2010/main" val="3088598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HK" altLang="en-US" dirty="0"/>
          </a:p>
        </p:txBody>
      </p:sp>
      <p:sp>
        <p:nvSpPr>
          <p:cNvPr id="4" name="Slide Number Placeholder 3"/>
          <p:cNvSpPr>
            <a:spLocks noGrp="1"/>
          </p:cNvSpPr>
          <p:nvPr>
            <p:ph type="sldNum" sz="quarter" idx="10"/>
          </p:nvPr>
        </p:nvSpPr>
        <p:spPr/>
        <p:txBody>
          <a:bodyPr/>
          <a:lstStyle/>
          <a:p>
            <a:fld id="{E095D2C3-0086-4146-88CB-0CDEAFB276AD}" type="slidenum">
              <a:rPr lang="en-CA" smtClean="0"/>
              <a:pPr/>
              <a:t>2</a:t>
            </a:fld>
            <a:endParaRPr lang="en-CA"/>
          </a:p>
        </p:txBody>
      </p:sp>
    </p:spTree>
    <p:extLst>
      <p:ext uri="{BB962C8B-B14F-4D97-AF65-F5344CB8AC3E}">
        <p14:creationId xmlns:p14="http://schemas.microsoft.com/office/powerpoint/2010/main" val="4070225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Second moral value we</a:t>
            </a:r>
            <a:r>
              <a:rPr lang="en-CA" baseline="0" dirty="0" smtClean="0"/>
              <a:t> will discussing today is Respect and Tolerance. </a:t>
            </a:r>
          </a:p>
          <a:p>
            <a:endParaRPr lang="en-CA" baseline="0" dirty="0" smtClean="0"/>
          </a:p>
          <a:p>
            <a:r>
              <a:rPr lang="en-CA" dirty="0" smtClean="0"/>
              <a:t>In school we are taught that no matter what the ethnicity,</a:t>
            </a:r>
            <a:r>
              <a:rPr lang="en-CA" baseline="0" dirty="0" smtClean="0"/>
              <a:t> orientation or values are of another student, we must always respect and be tolerant of our differences. </a:t>
            </a:r>
          </a:p>
          <a:p>
            <a:endParaRPr lang="en-CA" baseline="0" dirty="0" smtClean="0"/>
          </a:p>
          <a:p>
            <a:r>
              <a:rPr lang="en-CA" baseline="0" dirty="0" smtClean="0"/>
              <a:t>And we certainly do obey these guidelines and are bound by these laws when we are at school. </a:t>
            </a:r>
          </a:p>
          <a:p>
            <a:endParaRPr lang="en-CA" baseline="0" dirty="0" smtClean="0"/>
          </a:p>
          <a:p>
            <a:r>
              <a:rPr lang="en-CA" baseline="0" dirty="0" smtClean="0"/>
              <a:t>But what happens to us when we get home? There are some among us who are be loud with their parents, stubborn and disrespectful. Respect for parents should be of utmost importance, no matter whether you disagree with them or do not want to obey them. Allah </a:t>
            </a:r>
            <a:r>
              <a:rPr lang="en-CA" baseline="0" dirty="0" err="1" smtClean="0"/>
              <a:t>ta’ala</a:t>
            </a:r>
            <a:r>
              <a:rPr lang="en-CA" baseline="0" dirty="0" smtClean="0"/>
              <a:t> has clearly told us that this is one of the biggest and most </a:t>
            </a:r>
            <a:r>
              <a:rPr lang="en-CA" baseline="0" dirty="0" err="1" smtClean="0"/>
              <a:t>impt</a:t>
            </a:r>
            <a:r>
              <a:rPr lang="en-CA" baseline="0" dirty="0" smtClean="0"/>
              <a:t> expectations that He has from us. </a:t>
            </a:r>
          </a:p>
          <a:p>
            <a:endParaRPr lang="en-CA" baseline="0" dirty="0" smtClean="0"/>
          </a:p>
          <a:p>
            <a:r>
              <a:rPr lang="en-CA" baseline="0" dirty="0" smtClean="0"/>
              <a:t>So why is it that we are quick to follow society’s guidelines on respecting and tolerating people, but we are weak in obeying Allah </a:t>
            </a:r>
            <a:r>
              <a:rPr lang="en-CA" baseline="0" dirty="0" err="1" smtClean="0"/>
              <a:t>ta’ala’s</a:t>
            </a:r>
            <a:r>
              <a:rPr lang="en-CA" baseline="0" dirty="0" smtClean="0"/>
              <a:t> commandments? </a:t>
            </a:r>
          </a:p>
          <a:p>
            <a:endParaRPr lang="en-CA" dirty="0"/>
          </a:p>
        </p:txBody>
      </p:sp>
      <p:sp>
        <p:nvSpPr>
          <p:cNvPr id="4" name="Slide Number Placeholder 3"/>
          <p:cNvSpPr>
            <a:spLocks noGrp="1"/>
          </p:cNvSpPr>
          <p:nvPr>
            <p:ph type="sldNum" sz="quarter" idx="10"/>
          </p:nvPr>
        </p:nvSpPr>
        <p:spPr/>
        <p:txBody>
          <a:bodyPr/>
          <a:lstStyle/>
          <a:p>
            <a:fld id="{5482B0FB-6CD0-4CE7-ABA6-827AD2E21C42}" type="slidenum">
              <a:rPr lang="en-CA" smtClean="0"/>
              <a:pPr/>
              <a:t>22</a:t>
            </a:fld>
            <a:endParaRPr lang="en-CA"/>
          </a:p>
        </p:txBody>
      </p:sp>
    </p:spTree>
    <p:extLst>
      <p:ext uri="{BB962C8B-B14F-4D97-AF65-F5344CB8AC3E}">
        <p14:creationId xmlns:p14="http://schemas.microsoft.com/office/powerpoint/2010/main" val="14086032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153D8E-E1B9-4019-BD4C-FB39B40DACE2}" type="slidenum">
              <a:rPr lang="en-US" altLang="zh-TW"/>
              <a:pPr/>
              <a:t>23</a:t>
            </a:fld>
            <a:endParaRPr lang="en-US" altLang="zh-TW"/>
          </a:p>
        </p:txBody>
      </p:sp>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Never speak in a loud or angry voice when speaking to your parents; not only do you displease Allah, but it hurts your parents, and reflects very badly on YOU.</a:t>
            </a:r>
          </a:p>
          <a:p>
            <a:pPr marL="0" marR="0" indent="0" algn="l" defTabSz="914400" rtl="0" eaLnBrk="1" fontAlgn="auto" latinLnBrk="0" hangingPunct="1">
              <a:lnSpc>
                <a:spcPct val="100000"/>
              </a:lnSpc>
              <a:spcBef>
                <a:spcPts val="0"/>
              </a:spcBef>
              <a:spcAft>
                <a:spcPts val="0"/>
              </a:spcAft>
              <a:buClrTx/>
              <a:buSzTx/>
              <a:buFontTx/>
              <a:buNone/>
              <a:tabLst/>
              <a:defRPr/>
            </a:pPr>
            <a:endParaRPr lang="en-CA"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Sometimes, we</a:t>
            </a:r>
            <a:r>
              <a:rPr lang="en-CA" baseline="0" dirty="0" smtClean="0"/>
              <a:t> feel we know the situation better than our mothers, or that we are the ones faced with the challenge/problem everyday in school, in that case, communicate openly with them, share your problems and point of view. It will certainly go a long way in establishing your relationship with your mom of trust and respect. </a:t>
            </a:r>
            <a:endParaRPr lang="en-CA"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CA"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You must always obey them, no matter</a:t>
            </a:r>
            <a:r>
              <a:rPr lang="en-CA" baseline="0" dirty="0" smtClean="0"/>
              <a:t> how much you disagree with them, or don’t wish to do what they are telling you. You do , however, have the right to politely express your views and propose your own ideas, but if they are not agreeable, you are not to be stubborn and throw tantrums. </a:t>
            </a:r>
          </a:p>
          <a:p>
            <a:pPr marL="0" marR="0" indent="0" algn="l" defTabSz="914400" rtl="0" eaLnBrk="1" fontAlgn="auto" latinLnBrk="0" hangingPunct="1">
              <a:lnSpc>
                <a:spcPct val="100000"/>
              </a:lnSpc>
              <a:spcBef>
                <a:spcPts val="0"/>
              </a:spcBef>
              <a:spcAft>
                <a:spcPts val="0"/>
              </a:spcAft>
              <a:buClrTx/>
              <a:buSzTx/>
              <a:buFontTx/>
              <a:buNone/>
              <a:tabLst/>
              <a:defRPr/>
            </a:pPr>
            <a:endParaRPr lang="en-CA" baseline="0" dirty="0" smtClean="0"/>
          </a:p>
        </p:txBody>
      </p:sp>
      <p:sp>
        <p:nvSpPr>
          <p:cNvPr id="4" name="Slide Number Placeholder 3"/>
          <p:cNvSpPr>
            <a:spLocks noGrp="1"/>
          </p:cNvSpPr>
          <p:nvPr>
            <p:ph type="sldNum" sz="quarter" idx="10"/>
          </p:nvPr>
        </p:nvSpPr>
        <p:spPr/>
        <p:txBody>
          <a:bodyPr/>
          <a:lstStyle/>
          <a:p>
            <a:fld id="{5482B0FB-6CD0-4CE7-ABA6-827AD2E21C42}" type="slidenum">
              <a:rPr lang="en-CA" smtClean="0"/>
              <a:pPr/>
              <a:t>25</a:t>
            </a:fld>
            <a:endParaRPr lang="en-CA"/>
          </a:p>
        </p:txBody>
      </p:sp>
    </p:spTree>
    <p:extLst>
      <p:ext uri="{BB962C8B-B14F-4D97-AF65-F5344CB8AC3E}">
        <p14:creationId xmlns:p14="http://schemas.microsoft.com/office/powerpoint/2010/main" val="35480174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Our goal</a:t>
            </a:r>
            <a:r>
              <a:rPr lang="en-CA" baseline="0" dirty="0" smtClean="0"/>
              <a:t> is always to become closer to Allah, to seek His pleasure, to have Him be pleased with us, and to go through life doing such things that will earn us immense rewards. </a:t>
            </a:r>
          </a:p>
          <a:p>
            <a:endParaRPr lang="en-CA" baseline="0" dirty="0" smtClean="0"/>
          </a:p>
          <a:p>
            <a:r>
              <a:rPr lang="en-CA" baseline="0" dirty="0" smtClean="0"/>
              <a:t>So how do we do that? </a:t>
            </a:r>
          </a:p>
          <a:p>
            <a:endParaRPr lang="en-CA" baseline="0" dirty="0" smtClean="0"/>
          </a:p>
          <a:p>
            <a:r>
              <a:rPr lang="en-CA" baseline="0" dirty="0" smtClean="0"/>
              <a:t>Answer: by adopting moral values, some important virtues that will help us get closer to Allah and to succeed in life. </a:t>
            </a:r>
            <a:endParaRPr lang="en-CA" dirty="0" smtClean="0"/>
          </a:p>
          <a:p>
            <a:endParaRPr lang="en-CA" dirty="0"/>
          </a:p>
        </p:txBody>
      </p:sp>
      <p:sp>
        <p:nvSpPr>
          <p:cNvPr id="4" name="Slide Number Placeholder 3"/>
          <p:cNvSpPr>
            <a:spLocks noGrp="1"/>
          </p:cNvSpPr>
          <p:nvPr>
            <p:ph type="sldNum" sz="quarter" idx="10"/>
          </p:nvPr>
        </p:nvSpPr>
        <p:spPr/>
        <p:txBody>
          <a:bodyPr/>
          <a:lstStyle/>
          <a:p>
            <a:fld id="{E095D2C3-0086-4146-88CB-0CDEAFB276AD}" type="slidenum">
              <a:rPr lang="en-CA" smtClean="0"/>
              <a:pPr/>
              <a:t>26</a:t>
            </a:fld>
            <a:endParaRPr lang="en-CA"/>
          </a:p>
        </p:txBody>
      </p:sp>
    </p:spTree>
    <p:extLst>
      <p:ext uri="{BB962C8B-B14F-4D97-AF65-F5344CB8AC3E}">
        <p14:creationId xmlns:p14="http://schemas.microsoft.com/office/powerpoint/2010/main" val="8452418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5" name="Rectangle 3"/>
          <p:cNvSpPr>
            <a:spLocks noGrp="1" noChangeArrowheads="1"/>
          </p:cNvSpPr>
          <p:nvPr>
            <p:ph type="body" idx="1"/>
          </p:nvPr>
        </p:nvSpPr>
        <p:spPr bwMode="auto">
          <a:xfrm>
            <a:off x="685800" y="4344988"/>
            <a:ext cx="5486400" cy="4113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zh-TW"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fld id="{C1CB4EFE-C491-4139-ACDD-FB7A99717336}" type="slidenum">
              <a:rPr lang="en-US" altLang="zh-TW" sz="1200"/>
              <a:pPr eaLnBrk="1" hangingPunct="1"/>
              <a:t>38</a:t>
            </a:fld>
            <a:endParaRPr lang="en-US" altLang="zh-TW" sz="120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4800" i="1" baseline="20000">
                <a:solidFill>
                  <a:schemeClr val="bg1"/>
                </a:solidFill>
                <a:latin typeface="新細明體" pitchFamily="18" charset="-120"/>
                <a:ea typeface="新細明體" pitchFamily="18" charset="-120"/>
              </a:defRPr>
            </a:lvl1pPr>
            <a:lvl2pPr marL="742950" indent="-285750" eaLnBrk="0" hangingPunct="0">
              <a:defRPr kumimoji="1" sz="4800" i="1" baseline="20000">
                <a:solidFill>
                  <a:schemeClr val="bg1"/>
                </a:solidFill>
                <a:latin typeface="新細明體" pitchFamily="18" charset="-120"/>
                <a:ea typeface="新細明體" pitchFamily="18" charset="-120"/>
              </a:defRPr>
            </a:lvl2pPr>
            <a:lvl3pPr marL="1143000" indent="-228600" eaLnBrk="0" hangingPunct="0">
              <a:defRPr kumimoji="1" sz="4800" i="1" baseline="20000">
                <a:solidFill>
                  <a:schemeClr val="bg1"/>
                </a:solidFill>
                <a:latin typeface="新細明體" pitchFamily="18" charset="-120"/>
                <a:ea typeface="新細明體" pitchFamily="18" charset="-120"/>
              </a:defRPr>
            </a:lvl3pPr>
            <a:lvl4pPr marL="1600200" indent="-228600" eaLnBrk="0" hangingPunct="0">
              <a:defRPr kumimoji="1" sz="4800" i="1" baseline="20000">
                <a:solidFill>
                  <a:schemeClr val="bg1"/>
                </a:solidFill>
                <a:latin typeface="新細明體" pitchFamily="18" charset="-120"/>
                <a:ea typeface="新細明體" pitchFamily="18" charset="-120"/>
              </a:defRPr>
            </a:lvl4pPr>
            <a:lvl5pPr marL="2057400" indent="-228600" eaLnBrk="0" hangingPunct="0">
              <a:defRPr kumimoji="1" sz="4800" i="1" baseline="20000">
                <a:solidFill>
                  <a:schemeClr val="bg1"/>
                </a:solidFill>
                <a:latin typeface="新細明體" pitchFamily="18" charset="-120"/>
                <a:ea typeface="新細明體" pitchFamily="18" charset="-120"/>
              </a:defRPr>
            </a:lvl5pPr>
            <a:lvl6pPr marL="2514600" indent="-228600" eaLnBrk="0" fontAlgn="base" hangingPunct="0">
              <a:spcBef>
                <a:spcPct val="0"/>
              </a:spcBef>
              <a:spcAft>
                <a:spcPct val="0"/>
              </a:spcAft>
              <a:defRPr kumimoji="1" sz="4800" i="1" baseline="20000">
                <a:solidFill>
                  <a:schemeClr val="bg1"/>
                </a:solidFill>
                <a:latin typeface="新細明體" pitchFamily="18" charset="-120"/>
                <a:ea typeface="新細明體" pitchFamily="18" charset="-120"/>
              </a:defRPr>
            </a:lvl6pPr>
            <a:lvl7pPr marL="2971800" indent="-228600" eaLnBrk="0" fontAlgn="base" hangingPunct="0">
              <a:spcBef>
                <a:spcPct val="0"/>
              </a:spcBef>
              <a:spcAft>
                <a:spcPct val="0"/>
              </a:spcAft>
              <a:defRPr kumimoji="1" sz="4800" i="1" baseline="20000">
                <a:solidFill>
                  <a:schemeClr val="bg1"/>
                </a:solidFill>
                <a:latin typeface="新細明體" pitchFamily="18" charset="-120"/>
                <a:ea typeface="新細明體" pitchFamily="18" charset="-120"/>
              </a:defRPr>
            </a:lvl7pPr>
            <a:lvl8pPr marL="3429000" indent="-228600" eaLnBrk="0" fontAlgn="base" hangingPunct="0">
              <a:spcBef>
                <a:spcPct val="0"/>
              </a:spcBef>
              <a:spcAft>
                <a:spcPct val="0"/>
              </a:spcAft>
              <a:defRPr kumimoji="1" sz="4800" i="1" baseline="20000">
                <a:solidFill>
                  <a:schemeClr val="bg1"/>
                </a:solidFill>
                <a:latin typeface="新細明體" pitchFamily="18" charset="-120"/>
                <a:ea typeface="新細明體" pitchFamily="18" charset="-120"/>
              </a:defRPr>
            </a:lvl8pPr>
            <a:lvl9pPr marL="3886200" indent="-228600" eaLnBrk="0" fontAlgn="base" hangingPunct="0">
              <a:spcBef>
                <a:spcPct val="0"/>
              </a:spcBef>
              <a:spcAft>
                <a:spcPct val="0"/>
              </a:spcAft>
              <a:defRPr kumimoji="1" sz="4800" i="1" baseline="20000">
                <a:solidFill>
                  <a:schemeClr val="bg1"/>
                </a:solidFill>
                <a:latin typeface="新細明體" pitchFamily="18" charset="-120"/>
                <a:ea typeface="新細明體" pitchFamily="18" charset="-120"/>
              </a:defRPr>
            </a:lvl9pPr>
          </a:lstStyle>
          <a:p>
            <a:pPr eaLnBrk="1" hangingPunct="1"/>
            <a:fld id="{13A2926F-30D4-4858-B75C-329B5EC1292A}" type="slidenum">
              <a:rPr lang="en-US" altLang="zh-TW" sz="1200" i="0" baseline="0" smtClean="0">
                <a:solidFill>
                  <a:prstClr val="black"/>
                </a:solidFill>
                <a:latin typeface="Times New Roman" pitchFamily="18" charset="0"/>
              </a:rPr>
              <a:pPr eaLnBrk="1" hangingPunct="1"/>
              <a:t>4</a:t>
            </a:fld>
            <a:endParaRPr lang="en-US" altLang="zh-TW" sz="1200" i="0" baseline="0" smtClean="0">
              <a:solidFill>
                <a:prstClr val="black"/>
              </a:solidFill>
              <a:latin typeface="Times New Roman" pitchFamily="18" charset="0"/>
            </a:endParaRPr>
          </a:p>
        </p:txBody>
      </p:sp>
      <p:sp>
        <p:nvSpPr>
          <p:cNvPr id="218115" name="Rectangle 2"/>
          <p:cNvSpPr>
            <a:spLocks noGrp="1" noRot="1" noChangeAspect="1" noChangeArrowheads="1" noTextEdit="1"/>
          </p:cNvSpPr>
          <p:nvPr>
            <p:ph type="sldImg"/>
          </p:nvPr>
        </p:nvSpPr>
        <p:spPr>
          <a:ln/>
        </p:spPr>
      </p:sp>
      <p:sp>
        <p:nvSpPr>
          <p:cNvPr id="218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49155" name="Rectangle 3"/>
          <p:cNvSpPr>
            <a:spLocks noGrp="1" noChangeArrowheads="1"/>
          </p:cNvSpPr>
          <p:nvPr>
            <p:ph type="body" idx="1"/>
          </p:nvPr>
        </p:nvSpPr>
        <p:spPr>
          <a:xfrm>
            <a:off x="685480" y="4344135"/>
            <a:ext cx="5487041" cy="4114800"/>
          </a:xfrm>
          <a:solidFill>
            <a:srgbClr val="FFFFFF"/>
          </a:solidFill>
          <a:ln>
            <a:solidFill>
              <a:srgbClr val="000000"/>
            </a:solidFill>
          </a:ln>
        </p:spPr>
        <p:txBody>
          <a:bodyPr/>
          <a:lstStyle/>
          <a:p>
            <a:endParaRPr lang="zh-TW"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C5B5A5-82A1-4F89-A7C0-509544E805DE}" type="slidenum">
              <a:rPr lang="en-US" altLang="zh-TW"/>
              <a:pPr/>
              <a:t>12</a:t>
            </a:fld>
            <a:endParaRPr lang="en-US" altLang="zh-TW"/>
          </a:p>
        </p:txBody>
      </p:sp>
      <p:sp>
        <p:nvSpPr>
          <p:cNvPr id="190466" name="Rectangle 2"/>
          <p:cNvSpPr>
            <a:spLocks noGrp="1" noRot="1" noChangeAspect="1" noChangeArrowheads="1" noTextEdit="1"/>
          </p:cNvSpPr>
          <p:nvPr>
            <p:ph type="sldImg"/>
          </p:nvPr>
        </p:nvSpPr>
        <p:spPr>
          <a:ln/>
        </p:spPr>
      </p:sp>
      <p:sp>
        <p:nvSpPr>
          <p:cNvPr id="190467"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b="0" dirty="0" smtClean="0"/>
              <a:t>1) </a:t>
            </a:r>
            <a:r>
              <a:rPr lang="en-CA" b="0" dirty="0" smtClean="0">
                <a:latin typeface="Lucida Bright" pitchFamily="18" charset="0"/>
              </a:rPr>
              <a:t>Truth telling is important so that we can earn people’s respect and trust. </a:t>
            </a:r>
          </a:p>
          <a:p>
            <a:pPr marL="0" marR="0" indent="0" algn="l" defTabSz="914400" rtl="0" eaLnBrk="1" fontAlgn="auto" latinLnBrk="0" hangingPunct="1">
              <a:lnSpc>
                <a:spcPct val="100000"/>
              </a:lnSpc>
              <a:spcBef>
                <a:spcPts val="0"/>
              </a:spcBef>
              <a:spcAft>
                <a:spcPts val="0"/>
              </a:spcAft>
              <a:buClrTx/>
              <a:buSzTx/>
              <a:buFontTx/>
              <a:buNone/>
              <a:tabLst/>
              <a:defRPr/>
            </a:pPr>
            <a:endParaRPr lang="en-CA" b="1" dirty="0" smtClean="0">
              <a:latin typeface="Lucida Bright"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b="0" dirty="0" smtClean="0">
                <a:latin typeface="Lucida Bright" pitchFamily="18" charset="0"/>
              </a:rPr>
              <a:t>2)</a:t>
            </a:r>
            <a:r>
              <a:rPr lang="en-CA" b="0" baseline="0" dirty="0" smtClean="0">
                <a:latin typeface="Lucida Bright" pitchFamily="18" charset="0"/>
              </a:rPr>
              <a:t> Truth telling will benefit us because it is the only way to progress in life, to achieve one’s goals and ultimately become successful, both in spiritual and worldly spheres.</a:t>
            </a:r>
          </a:p>
          <a:p>
            <a:pPr marL="0" marR="0" indent="0" algn="l" defTabSz="914400" rtl="0" eaLnBrk="1" fontAlgn="auto" latinLnBrk="0" hangingPunct="1">
              <a:lnSpc>
                <a:spcPct val="100000"/>
              </a:lnSpc>
              <a:spcBef>
                <a:spcPts val="0"/>
              </a:spcBef>
              <a:spcAft>
                <a:spcPts val="0"/>
              </a:spcAft>
              <a:buClrTx/>
              <a:buSzTx/>
              <a:buFontTx/>
              <a:buNone/>
              <a:tabLst/>
              <a:defRPr/>
            </a:pPr>
            <a:endParaRPr lang="en-CA" b="0" baseline="0" dirty="0" smtClean="0">
              <a:latin typeface="Lucida Bright"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CA" b="0" dirty="0" smtClean="0">
              <a:latin typeface="Lucida Bright" pitchFamily="18" charset="0"/>
            </a:endParaRPr>
          </a:p>
          <a:p>
            <a:endParaRPr lang="en-CA" dirty="0"/>
          </a:p>
        </p:txBody>
      </p:sp>
      <p:sp>
        <p:nvSpPr>
          <p:cNvPr id="4" name="Slide Number Placeholder 3"/>
          <p:cNvSpPr>
            <a:spLocks noGrp="1"/>
          </p:cNvSpPr>
          <p:nvPr>
            <p:ph type="sldNum" sz="quarter" idx="10"/>
          </p:nvPr>
        </p:nvSpPr>
        <p:spPr/>
        <p:txBody>
          <a:bodyPr/>
          <a:lstStyle/>
          <a:p>
            <a:fld id="{5482B0FB-6CD0-4CE7-ABA6-827AD2E21C42}" type="slidenum">
              <a:rPr lang="en-CA" smtClean="0"/>
              <a:pPr/>
              <a:t>16</a:t>
            </a:fld>
            <a:endParaRPr lang="en-CA"/>
          </a:p>
        </p:txBody>
      </p:sp>
    </p:spTree>
    <p:extLst>
      <p:ext uri="{BB962C8B-B14F-4D97-AF65-F5344CB8AC3E}">
        <p14:creationId xmlns:p14="http://schemas.microsoft.com/office/powerpoint/2010/main" val="1893255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There is a saying of the Holy Prophe</a:t>
            </a:r>
            <a:r>
              <a:rPr lang="en-CA" baseline="0" dirty="0" smtClean="0"/>
              <a:t>t (</a:t>
            </a:r>
            <a:r>
              <a:rPr lang="en-CA" baseline="0" dirty="0" err="1" smtClean="0"/>
              <a:t>sa</a:t>
            </a:r>
            <a:r>
              <a:rPr lang="en-CA" baseline="0" dirty="0" smtClean="0"/>
              <a:t>), “ A person who tells the truth always, is named as a Truthful person in the sight of Allah, whereas one who keeps lying and lying, eventually is named a “liar” by Allah. “ </a:t>
            </a:r>
          </a:p>
          <a:p>
            <a:endParaRPr lang="en-CA" baseline="0" dirty="0" smtClean="0"/>
          </a:p>
          <a:p>
            <a:endParaRPr lang="en-CA" baseline="0" dirty="0" smtClean="0"/>
          </a:p>
          <a:p>
            <a:endParaRPr lang="en-CA" dirty="0"/>
          </a:p>
        </p:txBody>
      </p:sp>
      <p:sp>
        <p:nvSpPr>
          <p:cNvPr id="4" name="Slide Number Placeholder 3"/>
          <p:cNvSpPr>
            <a:spLocks noGrp="1"/>
          </p:cNvSpPr>
          <p:nvPr>
            <p:ph type="sldNum" sz="quarter" idx="10"/>
          </p:nvPr>
        </p:nvSpPr>
        <p:spPr/>
        <p:txBody>
          <a:bodyPr/>
          <a:lstStyle/>
          <a:p>
            <a:fld id="{5482B0FB-6CD0-4CE7-ABA6-827AD2E21C42}" type="slidenum">
              <a:rPr lang="en-CA" smtClean="0"/>
              <a:pPr/>
              <a:t>17</a:t>
            </a:fld>
            <a:endParaRPr lang="en-CA"/>
          </a:p>
        </p:txBody>
      </p:sp>
    </p:spTree>
    <p:extLst>
      <p:ext uri="{BB962C8B-B14F-4D97-AF65-F5344CB8AC3E}">
        <p14:creationId xmlns:p14="http://schemas.microsoft.com/office/powerpoint/2010/main" val="15099363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We are going to discuss</a:t>
            </a:r>
            <a:r>
              <a:rPr lang="en-CA" baseline="0" dirty="0" smtClean="0"/>
              <a:t> today, how we can be truthful with ourselves, in our relationship with our parents, and when we are at school and with our friends. </a:t>
            </a:r>
            <a:endParaRPr lang="en-CA" dirty="0"/>
          </a:p>
        </p:txBody>
      </p:sp>
      <p:sp>
        <p:nvSpPr>
          <p:cNvPr id="4" name="Slide Number Placeholder 3"/>
          <p:cNvSpPr>
            <a:spLocks noGrp="1"/>
          </p:cNvSpPr>
          <p:nvPr>
            <p:ph type="sldNum" sz="quarter" idx="10"/>
          </p:nvPr>
        </p:nvSpPr>
        <p:spPr/>
        <p:txBody>
          <a:bodyPr/>
          <a:lstStyle/>
          <a:p>
            <a:fld id="{5482B0FB-6CD0-4CE7-ABA6-827AD2E21C42}" type="slidenum">
              <a:rPr lang="en-CA" smtClean="0"/>
              <a:pPr/>
              <a:t>18</a:t>
            </a:fld>
            <a:endParaRPr lang="en-CA"/>
          </a:p>
        </p:txBody>
      </p:sp>
    </p:spTree>
    <p:extLst>
      <p:ext uri="{BB962C8B-B14F-4D97-AF65-F5344CB8AC3E}">
        <p14:creationId xmlns:p14="http://schemas.microsoft.com/office/powerpoint/2010/main" val="181690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Often</a:t>
            </a:r>
            <a:r>
              <a:rPr lang="en-CA" baseline="0" dirty="0" smtClean="0"/>
              <a:t> times, we wish our parents would trust us </a:t>
            </a:r>
            <a:r>
              <a:rPr lang="en-CA" baseline="0" dirty="0" err="1" smtClean="0"/>
              <a:t>more..they</a:t>
            </a:r>
            <a:r>
              <a:rPr lang="en-CA" baseline="0" dirty="0" smtClean="0"/>
              <a:t> would give us more freedom to do the things we want. Even though you may think they are being overly protective, and strict, one thing you may be surprised to learn is that the way you are treated by them largely depends on your own character and the way you behave. For example, if you show them you are responsible in making good decisions and are capable of understanding your boundaries, they will trust you more. Another way to gain their trust is to always tell the truth. Even though you may feel sometimes your mom may disapprove of your action/activity </a:t>
            </a:r>
            <a:r>
              <a:rPr lang="en-CA" baseline="0" dirty="0" err="1" smtClean="0"/>
              <a:t>etc</a:t>
            </a:r>
            <a:r>
              <a:rPr lang="en-CA" baseline="0" dirty="0" smtClean="0"/>
              <a:t>, it is always better to be open and truthful than to lie or hide the truth. </a:t>
            </a:r>
          </a:p>
          <a:p>
            <a:endParaRPr lang="en-CA" baseline="0" dirty="0" smtClean="0"/>
          </a:p>
          <a:p>
            <a:r>
              <a:rPr lang="en-CA" baseline="0" dirty="0" smtClean="0"/>
              <a:t>Some people also think that if I simply don’t share something with my mom or parents, then I am not really </a:t>
            </a:r>
            <a:r>
              <a:rPr lang="en-CA" baseline="0" dirty="0" err="1" smtClean="0"/>
              <a:t>lying..I</a:t>
            </a:r>
            <a:r>
              <a:rPr lang="en-CA" baseline="0" dirty="0" smtClean="0"/>
              <a:t> am just not being forthcoming with the truth. This is also not right! Hiding the truth is a form of lying. Your parents know you the best, they will never ever be fooled by your hiding the truth or your actions to cover up something. Even if they don’t know what it is exactly, they are still instinctively knowledgeable about your actions. </a:t>
            </a:r>
          </a:p>
          <a:p>
            <a:endParaRPr lang="en-CA" baseline="0" dirty="0" smtClean="0"/>
          </a:p>
          <a:p>
            <a:r>
              <a:rPr lang="en-CA" baseline="0" dirty="0" smtClean="0"/>
              <a:t>The other thing is, when you are told not to do something (</a:t>
            </a:r>
            <a:r>
              <a:rPr lang="en-CA" baseline="0" dirty="0" err="1" smtClean="0"/>
              <a:t>ie</a:t>
            </a:r>
            <a:r>
              <a:rPr lang="en-CA" baseline="0" dirty="0" smtClean="0"/>
              <a:t> not to spend too much time with one particular friend, or you cannot go to the mall with your friends, </a:t>
            </a:r>
            <a:r>
              <a:rPr lang="en-CA" baseline="0" dirty="0" err="1" smtClean="0"/>
              <a:t>etc</a:t>
            </a:r>
            <a:r>
              <a:rPr lang="en-CA" baseline="0" dirty="0" smtClean="0"/>
              <a:t>) No matter small or big, if you have gone against the instructions of your parents in any way, the BEST thing to rectify the mistake will be to be truthful. Always admit to the mistake or error and apologize. This is better than to deny the mistake, because not only your parents will know you are lying, they will trust you less and you will continue to feed the cycle of mistrust and miscommunication. </a:t>
            </a:r>
          </a:p>
          <a:p>
            <a:endParaRPr lang="en-CA" baseline="0" dirty="0" smtClean="0"/>
          </a:p>
          <a:p>
            <a:endParaRPr lang="en-CA" dirty="0"/>
          </a:p>
        </p:txBody>
      </p:sp>
      <p:sp>
        <p:nvSpPr>
          <p:cNvPr id="4" name="Slide Number Placeholder 3"/>
          <p:cNvSpPr>
            <a:spLocks noGrp="1"/>
          </p:cNvSpPr>
          <p:nvPr>
            <p:ph type="sldNum" sz="quarter" idx="10"/>
          </p:nvPr>
        </p:nvSpPr>
        <p:spPr/>
        <p:txBody>
          <a:bodyPr/>
          <a:lstStyle/>
          <a:p>
            <a:fld id="{5482B0FB-6CD0-4CE7-ABA6-827AD2E21C42}" type="slidenum">
              <a:rPr lang="en-CA" smtClean="0"/>
              <a:pPr/>
              <a:t>19</a:t>
            </a:fld>
            <a:endParaRPr lang="en-CA"/>
          </a:p>
        </p:txBody>
      </p:sp>
    </p:spTree>
    <p:extLst>
      <p:ext uri="{BB962C8B-B14F-4D97-AF65-F5344CB8AC3E}">
        <p14:creationId xmlns:p14="http://schemas.microsoft.com/office/powerpoint/2010/main" val="2442097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Some kids think that if they don’t speak it, its not a lie. For example, if they are asked a question, and they don’t’ say anything, they think that that was not a lie, because they did not say an actual lie. However, not speaking, let the other person to believe something false, hence a lie was ‘told’. Explain this to the </a:t>
            </a:r>
            <a:r>
              <a:rPr lang="en-CA" dirty="0" err="1" smtClean="0"/>
              <a:t>nasirat</a:t>
            </a:r>
            <a:r>
              <a:rPr lang="en-CA" dirty="0" smtClean="0"/>
              <a:t> by asking them questions like “What if your mom said who broke this plate?” and you did but you don’t say anything, is that a lie??</a:t>
            </a:r>
          </a:p>
          <a:p>
            <a:r>
              <a:rPr lang="en-CA" dirty="0" smtClean="0"/>
              <a:t>Answer: YES! She will assume that you didn’t do it, because you were quiet,. (Explain the concept of deception, that it is a form of lying.)</a:t>
            </a:r>
            <a:endParaRPr lang="en-CA" dirty="0"/>
          </a:p>
        </p:txBody>
      </p:sp>
      <p:sp>
        <p:nvSpPr>
          <p:cNvPr id="4" name="Slide Number Placeholder 3"/>
          <p:cNvSpPr>
            <a:spLocks noGrp="1"/>
          </p:cNvSpPr>
          <p:nvPr>
            <p:ph type="sldNum" sz="quarter" idx="10"/>
          </p:nvPr>
        </p:nvSpPr>
        <p:spPr/>
        <p:txBody>
          <a:bodyPr/>
          <a:lstStyle/>
          <a:p>
            <a:fld id="{3C0FBD0C-A40D-49D5-9C04-A4EB30F2650B}" type="slidenum">
              <a:rPr lang="en-CA" smtClean="0"/>
              <a:pPr/>
              <a:t>20</a:t>
            </a:fld>
            <a:endParaRPr lang="en-CA"/>
          </a:p>
        </p:txBody>
      </p:sp>
    </p:spTree>
    <p:extLst>
      <p:ext uri="{BB962C8B-B14F-4D97-AF65-F5344CB8AC3E}">
        <p14:creationId xmlns:p14="http://schemas.microsoft.com/office/powerpoint/2010/main" val="847352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ltLang="zh-HK"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ltLang="zh-HK" smtClean="0"/>
              <a:t>Click to edit Master subtitle style</a:t>
            </a:r>
            <a:endParaRPr kumimoji="0" lang="en-US"/>
          </a:p>
        </p:txBody>
      </p:sp>
      <p:sp>
        <p:nvSpPr>
          <p:cNvPr id="30" name="Date Placeholder 29"/>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11/17/2014</a:t>
            </a:fld>
            <a:endParaRPr lang="en-US"/>
          </a:p>
        </p:txBody>
      </p:sp>
      <p:sp>
        <p:nvSpPr>
          <p:cNvPr id="19" name="Footer Placeholder 18"/>
          <p:cNvSpPr>
            <a:spLocks noGrp="1"/>
          </p:cNvSpPr>
          <p:nvPr>
            <p:ph type="ftr" sz="quarter" idx="11"/>
          </p:nvPr>
        </p:nvSpPr>
        <p:spPr/>
        <p:txBody>
          <a:bodyPr/>
          <a:lstStyle/>
          <a:p>
            <a:endParaRPr kumimoji="0" lang="en-US"/>
          </a:p>
        </p:txBody>
      </p:sp>
      <p:sp>
        <p:nvSpPr>
          <p:cNvPr id="27" name="Slide Number Placeholder 26"/>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ltLang="zh-HK"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altLang="zh-HK" smtClean="0"/>
              <a:t>Click to edit Master text styles</a:t>
            </a:r>
          </a:p>
          <a:p>
            <a:pPr lvl="1" eaLnBrk="1" latinLnBrk="0" hangingPunct="1"/>
            <a:r>
              <a:rPr lang="en-US" altLang="zh-HK" smtClean="0"/>
              <a:t>Second level</a:t>
            </a:r>
          </a:p>
          <a:p>
            <a:pPr lvl="2" eaLnBrk="1" latinLnBrk="0" hangingPunct="1"/>
            <a:r>
              <a:rPr lang="en-US" altLang="zh-HK" smtClean="0"/>
              <a:t>Third level</a:t>
            </a:r>
          </a:p>
          <a:p>
            <a:pPr lvl="3" eaLnBrk="1" latinLnBrk="0" hangingPunct="1"/>
            <a:r>
              <a:rPr lang="en-US" altLang="zh-HK" smtClean="0"/>
              <a:t>Fourth level</a:t>
            </a:r>
          </a:p>
          <a:p>
            <a:pPr lvl="4" eaLnBrk="1" latinLnBrk="0" hangingPunct="1"/>
            <a:r>
              <a:rPr lang="en-US" altLang="zh-HK" smtClean="0"/>
              <a:t>Fifth level</a:t>
            </a:r>
            <a:endParaRPr kumimoji="0" lang="en-US"/>
          </a:p>
        </p:txBody>
      </p:sp>
      <p:sp>
        <p:nvSpPr>
          <p:cNvPr id="4" name="Date Placeholder 3"/>
          <p:cNvSpPr>
            <a:spLocks noGrp="1"/>
          </p:cNvSpPr>
          <p:nvPr>
            <p:ph type="dt" sz="half" idx="10"/>
          </p:nvPr>
        </p:nvSpPr>
        <p:spPr/>
        <p:txBody>
          <a:bodyPr/>
          <a:lstStyle/>
          <a:p>
            <a:fld id="{E3BB4F91-0F0E-40C5-BA43-99A0B26B3E02}" type="datetimeFigureOut">
              <a:rPr lang="en-CA" smtClean="0"/>
              <a:pPr/>
              <a:t>17/11/2014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A305198-9BB5-4B05-846E-55D622C12C77}" type="slidenum">
              <a:rPr lang="en-CA" smtClean="0"/>
              <a:pPr/>
              <a:t>‹#›</a:t>
            </a:fld>
            <a:endParaRPr lang="en-CA"/>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ltLang="zh-HK"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ltLang="zh-HK" smtClean="0"/>
              <a:t>Click to edit Master text styles</a:t>
            </a:r>
          </a:p>
          <a:p>
            <a:pPr lvl="1" eaLnBrk="1" latinLnBrk="0" hangingPunct="1"/>
            <a:r>
              <a:rPr lang="en-US" altLang="zh-HK" smtClean="0"/>
              <a:t>Second level</a:t>
            </a:r>
          </a:p>
          <a:p>
            <a:pPr lvl="2" eaLnBrk="1" latinLnBrk="0" hangingPunct="1"/>
            <a:r>
              <a:rPr lang="en-US" altLang="zh-HK" smtClean="0"/>
              <a:t>Third level</a:t>
            </a:r>
          </a:p>
          <a:p>
            <a:pPr lvl="3" eaLnBrk="1" latinLnBrk="0" hangingPunct="1"/>
            <a:r>
              <a:rPr lang="en-US" altLang="zh-HK" smtClean="0"/>
              <a:t>Fourth level</a:t>
            </a:r>
          </a:p>
          <a:p>
            <a:pPr lvl="4" eaLnBrk="1" latinLnBrk="0" hangingPunct="1"/>
            <a:r>
              <a:rPr lang="en-US" altLang="zh-HK" smtClean="0"/>
              <a:t>Fifth level</a:t>
            </a:r>
            <a:endParaRPr kumimoji="0" lang="en-US"/>
          </a:p>
        </p:txBody>
      </p:sp>
      <p:sp>
        <p:nvSpPr>
          <p:cNvPr id="4" name="Date Placeholder 3"/>
          <p:cNvSpPr>
            <a:spLocks noGrp="1"/>
          </p:cNvSpPr>
          <p:nvPr>
            <p:ph type="dt" sz="half" idx="10"/>
          </p:nvPr>
        </p:nvSpPr>
        <p:spPr/>
        <p:txBody>
          <a:bodyPr/>
          <a:lstStyle/>
          <a:p>
            <a:fld id="{E3BB4F91-0F0E-40C5-BA43-99A0B26B3E02}" type="datetimeFigureOut">
              <a:rPr lang="en-CA" smtClean="0"/>
              <a:pPr/>
              <a:t>17/11/2014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A305198-9BB5-4B05-846E-55D622C12C77}" type="slidenum">
              <a:rPr lang="en-CA" smtClean="0"/>
              <a:pPr/>
              <a:t>‹#›</a:t>
            </a:fld>
            <a:endParaRPr lang="en-CA"/>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ltLang="zh-HK"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altLang="zh-HK" smtClean="0"/>
              <a:t>Click to edit Master text styles</a:t>
            </a:r>
          </a:p>
          <a:p>
            <a:pPr lvl="1" eaLnBrk="1" latinLnBrk="0" hangingPunct="1"/>
            <a:r>
              <a:rPr lang="en-US" altLang="zh-HK" smtClean="0"/>
              <a:t>Second level</a:t>
            </a:r>
          </a:p>
          <a:p>
            <a:pPr lvl="2" eaLnBrk="1" latinLnBrk="0" hangingPunct="1"/>
            <a:r>
              <a:rPr lang="en-US" altLang="zh-HK" smtClean="0"/>
              <a:t>Third level</a:t>
            </a:r>
          </a:p>
          <a:p>
            <a:pPr lvl="3" eaLnBrk="1" latinLnBrk="0" hangingPunct="1"/>
            <a:r>
              <a:rPr lang="en-US" altLang="zh-HK" smtClean="0"/>
              <a:t>Fourth level</a:t>
            </a:r>
          </a:p>
          <a:p>
            <a:pPr lvl="4" eaLnBrk="1" latinLnBrk="0" hangingPunct="1"/>
            <a:r>
              <a:rPr lang="en-US" altLang="zh-HK" smtClean="0"/>
              <a:t>Fifth level</a:t>
            </a:r>
            <a:endParaRPr kumimoji="0" lang="en-US"/>
          </a:p>
        </p:txBody>
      </p:sp>
      <p:sp>
        <p:nvSpPr>
          <p:cNvPr id="4" name="Date Placeholder 3"/>
          <p:cNvSpPr>
            <a:spLocks noGrp="1"/>
          </p:cNvSpPr>
          <p:nvPr>
            <p:ph type="dt" sz="half" idx="10"/>
          </p:nvPr>
        </p:nvSpPr>
        <p:spPr/>
        <p:txBody>
          <a:bodyPr/>
          <a:lstStyle/>
          <a:p>
            <a:fld id="{E3BB4F91-0F0E-40C5-BA43-99A0B26B3E02}" type="datetimeFigureOut">
              <a:rPr lang="en-CA" smtClean="0"/>
              <a:pPr/>
              <a:t>17/11/2014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A305198-9BB5-4B05-846E-55D622C12C77}" type="slidenum">
              <a:rPr lang="en-CA" smtClean="0"/>
              <a:pPr/>
              <a:t>‹#›</a:t>
            </a:fld>
            <a:endParaRPr lang="en-CA"/>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ltLang="zh-HK"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ltLang="zh-HK" smtClean="0"/>
              <a:t>Click to edit Master text styles</a:t>
            </a:r>
          </a:p>
        </p:txBody>
      </p:sp>
      <p:sp>
        <p:nvSpPr>
          <p:cNvPr id="4" name="Date Placeholder 3"/>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11/17/2014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ltLang="zh-HK"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ltLang="zh-HK" smtClean="0"/>
              <a:t>Click to edit Master text styles</a:t>
            </a:r>
          </a:p>
          <a:p>
            <a:pPr lvl="1" eaLnBrk="1" latinLnBrk="0" hangingPunct="1"/>
            <a:r>
              <a:rPr lang="en-US" altLang="zh-HK" smtClean="0"/>
              <a:t>Second level</a:t>
            </a:r>
          </a:p>
          <a:p>
            <a:pPr lvl="2" eaLnBrk="1" latinLnBrk="0" hangingPunct="1"/>
            <a:r>
              <a:rPr lang="en-US" altLang="zh-HK" smtClean="0"/>
              <a:t>Third level</a:t>
            </a:r>
          </a:p>
          <a:p>
            <a:pPr lvl="3" eaLnBrk="1" latinLnBrk="0" hangingPunct="1"/>
            <a:r>
              <a:rPr lang="en-US" altLang="zh-HK" smtClean="0"/>
              <a:t>Fourth level</a:t>
            </a:r>
          </a:p>
          <a:p>
            <a:pPr lvl="4" eaLnBrk="1" latinLnBrk="0" hangingPunct="1"/>
            <a:r>
              <a:rPr lang="en-US" altLang="zh-HK"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ltLang="zh-HK" smtClean="0"/>
              <a:t>Click to edit Master text styles</a:t>
            </a:r>
          </a:p>
          <a:p>
            <a:pPr lvl="1" eaLnBrk="1" latinLnBrk="0" hangingPunct="1"/>
            <a:r>
              <a:rPr lang="en-US" altLang="zh-HK" smtClean="0"/>
              <a:t>Second level</a:t>
            </a:r>
          </a:p>
          <a:p>
            <a:pPr lvl="2" eaLnBrk="1" latinLnBrk="0" hangingPunct="1"/>
            <a:r>
              <a:rPr lang="en-US" altLang="zh-HK" smtClean="0"/>
              <a:t>Third level</a:t>
            </a:r>
          </a:p>
          <a:p>
            <a:pPr lvl="3" eaLnBrk="1" latinLnBrk="0" hangingPunct="1"/>
            <a:r>
              <a:rPr lang="en-US" altLang="zh-HK" smtClean="0"/>
              <a:t>Fourth level</a:t>
            </a:r>
          </a:p>
          <a:p>
            <a:pPr lvl="4" eaLnBrk="1" latinLnBrk="0" hangingPunct="1"/>
            <a:r>
              <a:rPr lang="en-US" altLang="zh-HK" smtClean="0"/>
              <a:t>Fifth level</a:t>
            </a:r>
            <a:endParaRPr kumimoji="0" lang="en-US"/>
          </a:p>
        </p:txBody>
      </p:sp>
      <p:sp>
        <p:nvSpPr>
          <p:cNvPr id="5" name="Date Placeholder 4"/>
          <p:cNvSpPr>
            <a:spLocks noGrp="1"/>
          </p:cNvSpPr>
          <p:nvPr>
            <p:ph type="dt" sz="half" idx="10"/>
          </p:nvPr>
        </p:nvSpPr>
        <p:spPr/>
        <p:txBody>
          <a:bodyPr/>
          <a:lstStyle/>
          <a:p>
            <a:fld id="{E3BB4F91-0F0E-40C5-BA43-99A0B26B3E02}" type="datetimeFigureOut">
              <a:rPr lang="en-CA" smtClean="0"/>
              <a:pPr/>
              <a:t>17/11/2014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A305198-9BB5-4B05-846E-55D622C12C77}" type="slidenum">
              <a:rPr lang="en-CA" smtClean="0"/>
              <a:pPr/>
              <a:t>‹#›</a:t>
            </a:fld>
            <a:endParaRPr lang="en-CA"/>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ltLang="zh-HK"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ltLang="zh-HK"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ltLang="zh-HK"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ltLang="zh-HK" smtClean="0"/>
              <a:t>Click to edit Master text styles</a:t>
            </a:r>
          </a:p>
          <a:p>
            <a:pPr lvl="1" eaLnBrk="1" latinLnBrk="0" hangingPunct="1"/>
            <a:r>
              <a:rPr lang="en-US" altLang="zh-HK" smtClean="0"/>
              <a:t>Second level</a:t>
            </a:r>
          </a:p>
          <a:p>
            <a:pPr lvl="2" eaLnBrk="1" latinLnBrk="0" hangingPunct="1"/>
            <a:r>
              <a:rPr lang="en-US" altLang="zh-HK" smtClean="0"/>
              <a:t>Third level</a:t>
            </a:r>
          </a:p>
          <a:p>
            <a:pPr lvl="3" eaLnBrk="1" latinLnBrk="0" hangingPunct="1"/>
            <a:r>
              <a:rPr lang="en-US" altLang="zh-HK" smtClean="0"/>
              <a:t>Fourth level</a:t>
            </a:r>
          </a:p>
          <a:p>
            <a:pPr lvl="4" eaLnBrk="1" latinLnBrk="0" hangingPunct="1"/>
            <a:r>
              <a:rPr lang="en-US" altLang="zh-HK"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ltLang="zh-HK" smtClean="0"/>
              <a:t>Click to edit Master text styles</a:t>
            </a:r>
          </a:p>
          <a:p>
            <a:pPr lvl="1" eaLnBrk="1" latinLnBrk="0" hangingPunct="1"/>
            <a:r>
              <a:rPr lang="en-US" altLang="zh-HK" smtClean="0"/>
              <a:t>Second level</a:t>
            </a:r>
          </a:p>
          <a:p>
            <a:pPr lvl="2" eaLnBrk="1" latinLnBrk="0" hangingPunct="1"/>
            <a:r>
              <a:rPr lang="en-US" altLang="zh-HK" smtClean="0"/>
              <a:t>Third level</a:t>
            </a:r>
          </a:p>
          <a:p>
            <a:pPr lvl="3" eaLnBrk="1" latinLnBrk="0" hangingPunct="1"/>
            <a:r>
              <a:rPr lang="en-US" altLang="zh-HK" smtClean="0"/>
              <a:t>Fourth level</a:t>
            </a:r>
          </a:p>
          <a:p>
            <a:pPr lvl="4" eaLnBrk="1" latinLnBrk="0" hangingPunct="1"/>
            <a:r>
              <a:rPr lang="en-US" altLang="zh-HK" smtClean="0"/>
              <a:t>Fifth level</a:t>
            </a:r>
            <a:endParaRPr kumimoji="0" lang="en-US"/>
          </a:p>
        </p:txBody>
      </p:sp>
      <p:sp>
        <p:nvSpPr>
          <p:cNvPr id="7" name="Date Placeholder 6"/>
          <p:cNvSpPr>
            <a:spLocks noGrp="1"/>
          </p:cNvSpPr>
          <p:nvPr>
            <p:ph type="dt" sz="half" idx="10"/>
          </p:nvPr>
        </p:nvSpPr>
        <p:spPr/>
        <p:txBody>
          <a:bodyPr/>
          <a:lstStyle/>
          <a:p>
            <a:fld id="{E3BB4F91-0F0E-40C5-BA43-99A0B26B3E02}" type="datetimeFigureOut">
              <a:rPr lang="en-CA" smtClean="0"/>
              <a:pPr/>
              <a:t>17/11/2014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4A305198-9BB5-4B05-846E-55D622C12C77}" type="slidenum">
              <a:rPr lang="en-CA" smtClean="0"/>
              <a:pPr/>
              <a:t>‹#›</a:t>
            </a:fld>
            <a:endParaRPr lang="en-CA"/>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ltLang="zh-HK" smtClean="0"/>
              <a:t>Click to edit Master title style</a:t>
            </a:r>
            <a:endParaRPr kumimoji="0" lang="en-US"/>
          </a:p>
        </p:txBody>
      </p:sp>
      <p:sp>
        <p:nvSpPr>
          <p:cNvPr id="3" name="Date Placeholder 2"/>
          <p:cNvSpPr>
            <a:spLocks noGrp="1"/>
          </p:cNvSpPr>
          <p:nvPr>
            <p:ph type="dt" sz="half" idx="10"/>
          </p:nvPr>
        </p:nvSpPr>
        <p:spPr/>
        <p:txBody>
          <a:bodyPr/>
          <a:lstStyle/>
          <a:p>
            <a:fld id="{E3BB4F91-0F0E-40C5-BA43-99A0B26B3E02}" type="datetimeFigureOut">
              <a:rPr lang="en-CA" smtClean="0"/>
              <a:pPr/>
              <a:t>17/11/2014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4A305198-9BB5-4B05-846E-55D622C12C77}" type="slidenum">
              <a:rPr lang="en-CA" smtClean="0"/>
              <a:pPr/>
              <a:t>‹#›</a:t>
            </a:fld>
            <a:endParaRPr lang="en-CA"/>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BB4F91-0F0E-40C5-BA43-99A0B26B3E02}" type="datetimeFigureOut">
              <a:rPr lang="en-CA" smtClean="0"/>
              <a:pPr/>
              <a:t>17/11/2014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4A305198-9BB5-4B05-846E-55D622C12C77}" type="slidenum">
              <a:rPr lang="en-CA" smtClean="0"/>
              <a:pPr/>
              <a:t>‹#›</a:t>
            </a:fld>
            <a:endParaRPr lang="en-CA"/>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ltLang="zh-HK"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ltLang="zh-HK"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ltLang="zh-HK" smtClean="0"/>
              <a:t>Click to edit Master text styles</a:t>
            </a:r>
          </a:p>
          <a:p>
            <a:pPr lvl="1" eaLnBrk="1" latinLnBrk="0" hangingPunct="1"/>
            <a:r>
              <a:rPr lang="en-US" altLang="zh-HK" smtClean="0"/>
              <a:t>Second level</a:t>
            </a:r>
          </a:p>
          <a:p>
            <a:pPr lvl="2" eaLnBrk="1" latinLnBrk="0" hangingPunct="1"/>
            <a:r>
              <a:rPr lang="en-US" altLang="zh-HK" smtClean="0"/>
              <a:t>Third level</a:t>
            </a:r>
          </a:p>
          <a:p>
            <a:pPr lvl="3" eaLnBrk="1" latinLnBrk="0" hangingPunct="1"/>
            <a:r>
              <a:rPr lang="en-US" altLang="zh-HK" smtClean="0"/>
              <a:t>Fourth level</a:t>
            </a:r>
          </a:p>
          <a:p>
            <a:pPr lvl="4" eaLnBrk="1" latinLnBrk="0" hangingPunct="1"/>
            <a:r>
              <a:rPr lang="en-US" altLang="zh-HK" smtClean="0"/>
              <a:t>Fifth level</a:t>
            </a:r>
            <a:endParaRPr kumimoji="0" lang="en-US"/>
          </a:p>
        </p:txBody>
      </p:sp>
      <p:sp>
        <p:nvSpPr>
          <p:cNvPr id="5" name="Date Placeholder 4"/>
          <p:cNvSpPr>
            <a:spLocks noGrp="1"/>
          </p:cNvSpPr>
          <p:nvPr>
            <p:ph type="dt" sz="half" idx="10"/>
          </p:nvPr>
        </p:nvSpPr>
        <p:spPr/>
        <p:txBody>
          <a:bodyPr/>
          <a:lstStyle/>
          <a:p>
            <a:fld id="{E3BB4F91-0F0E-40C5-BA43-99A0B26B3E02}" type="datetimeFigureOut">
              <a:rPr lang="en-CA" smtClean="0"/>
              <a:pPr/>
              <a:t>17/11/2014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A305198-9BB5-4B05-846E-55D622C12C77}" type="slidenum">
              <a:rPr lang="en-CA" smtClean="0"/>
              <a:pPr/>
              <a:t>‹#›</a:t>
            </a:fld>
            <a:endParaRPr lang="en-CA"/>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ltLang="zh-HK"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ltLang="zh-HK" smtClean="0"/>
              <a:t>Click to edit Master text styles</a:t>
            </a:r>
          </a:p>
        </p:txBody>
      </p:sp>
      <p:sp>
        <p:nvSpPr>
          <p:cNvPr id="5" name="Date Placeholder 4"/>
          <p:cNvSpPr>
            <a:spLocks noGrp="1"/>
          </p:cNvSpPr>
          <p:nvPr>
            <p:ph type="dt" sz="half" idx="10"/>
          </p:nvPr>
        </p:nvSpPr>
        <p:spPr/>
        <p:txBody>
          <a:bodyPr/>
          <a:lstStyle/>
          <a:p>
            <a:fld id="{4CF99945-0A15-4715-AB6C-F5E56CF20F70}" type="datetimeFigureOut">
              <a:rPr lang="en-US" smtClean="0"/>
              <a:pPr/>
              <a:t>11/17/2014</a:t>
            </a:fld>
            <a:endParaRPr 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a:xfrm>
            <a:off x="8077200" y="6356350"/>
            <a:ext cx="609600" cy="365125"/>
          </a:xfrm>
        </p:spPr>
        <p:txBody>
          <a:bodyPr/>
          <a:lstStyle/>
          <a:p>
            <a:fld id="{022B156B-59AE-415F-B24B-8756D48BB977}" type="slidenum">
              <a:rPr lang="en-US" altLang="zh-HK" smtClean="0"/>
              <a:pPr/>
              <a:t>‹#›</a:t>
            </a:fld>
            <a:endParaRPr lang="en-US" altLang="zh-HK"/>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ltLang="zh-HK"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ltLang="zh-HK"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ltLang="zh-HK" smtClean="0"/>
              <a:t>Click to edit Master text styles</a:t>
            </a:r>
          </a:p>
          <a:p>
            <a:pPr lvl="1" eaLnBrk="1" latinLnBrk="0" hangingPunct="1"/>
            <a:r>
              <a:rPr kumimoji="0" lang="en-US" altLang="zh-HK" smtClean="0"/>
              <a:t>Second level</a:t>
            </a:r>
          </a:p>
          <a:p>
            <a:pPr lvl="2" eaLnBrk="1" latinLnBrk="0" hangingPunct="1"/>
            <a:r>
              <a:rPr kumimoji="0" lang="en-US" altLang="zh-HK" smtClean="0"/>
              <a:t>Third level</a:t>
            </a:r>
          </a:p>
          <a:p>
            <a:pPr lvl="3" eaLnBrk="1" latinLnBrk="0" hangingPunct="1"/>
            <a:r>
              <a:rPr kumimoji="0" lang="en-US" altLang="zh-HK" smtClean="0"/>
              <a:t>Fourth level</a:t>
            </a:r>
          </a:p>
          <a:p>
            <a:pPr lvl="4" eaLnBrk="1" latinLnBrk="0" hangingPunct="1"/>
            <a:r>
              <a:rPr kumimoji="0" lang="en-US" altLang="zh-HK"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3BB4F91-0F0E-40C5-BA43-99A0B26B3E02}" type="datetimeFigureOut">
              <a:rPr lang="en-CA" smtClean="0"/>
              <a:pPr/>
              <a:t>17/11/2014</a:t>
            </a:fld>
            <a:endParaRPr lang="en-CA"/>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CA"/>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A305198-9BB5-4B05-846E-55D622C12C77}" type="slidenum">
              <a:rPr lang="en-CA" smtClean="0"/>
              <a:pPr/>
              <a:t>‹#›</a:t>
            </a:fld>
            <a:endParaRPr lang="en-CA"/>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upload.wikimedia.org/wikipedia/commons/c/ce/Balanced_scales.sv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upload.wikimedia.org/wikipedia/commons/c/ce/Balanced_scales.sv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slide" Target="slide29.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slide" Target="slide31.xml"/><Relationship Id="rId4" Type="http://schemas.openxmlformats.org/officeDocument/2006/relationships/slide" Target="slide30.xml"/></Relationships>
</file>

<file path=ppt/slides/_rels/slide29.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7.png"/><Relationship Id="rId5" Type="http://schemas.openxmlformats.org/officeDocument/2006/relationships/image" Target="../media/image19.wmf"/><Relationship Id="rId4" Type="http://schemas.openxmlformats.org/officeDocument/2006/relationships/oleObject" Target="../embeddings/oleObject1.bin"/></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slide" Target="slide2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hyperlink" Target="file:///C:\Documents%20and%20Settings\Sulaiman\My%20Documents\Downloads\&#20234;&#26031;&#34349;&#25945;&#30340;&#23815;&#25308;.ppt#-1,2,&#20234;&#26031;&#34349;&#25945;&#30340;&#23815;&#25308;&#33287;&#20154;&#26684;&#22521;&#39178;" TargetMode="Externa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slide" Target="slide17.xml"/><Relationship Id="rId7" Type="http://schemas.openxmlformats.org/officeDocument/2006/relationships/image" Target="../media/image9.png"/><Relationship Id="rId2" Type="http://schemas.openxmlformats.org/officeDocument/2006/relationships/slide" Target="slide24.xml"/><Relationship Id="rId1" Type="http://schemas.openxmlformats.org/officeDocument/2006/relationships/slideLayout" Target="../slideLayouts/slideLayout2.xml"/><Relationship Id="rId6" Type="http://schemas.openxmlformats.org/officeDocument/2006/relationships/hyperlink" Target="http://upload.wikimedia.org/wikipedia/commons/c/ce/Balanced_scales.svg" TargetMode="External"/><Relationship Id="rId5" Type="http://schemas.openxmlformats.org/officeDocument/2006/relationships/slide" Target="slide37.xml"/><Relationship Id="rId4" Type="http://schemas.openxmlformats.org/officeDocument/2006/relationships/slide" Target="slide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pic>
        <p:nvPicPr>
          <p:cNvPr id="3074" name="Picture 2" descr="C:\Users\Mahwish\AppData\Local\Microsoft\Windows\Temporary Internet Files\Content.IE5\NPBKHIUR\MC90027687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4248" y="3284985"/>
            <a:ext cx="1656000" cy="195885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84584" y="2515543"/>
            <a:ext cx="10729192" cy="769441"/>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zh-TW" altLang="en-US" sz="4400" b="1" dirty="0" smtClean="0">
                <a:ln w="50800"/>
                <a:solidFill>
                  <a:schemeClr val="bg1">
                    <a:shade val="50000"/>
                  </a:schemeClr>
                </a:solidFill>
              </a:rPr>
              <a:t>穆罕默德聖人</a:t>
            </a:r>
            <a:r>
              <a:rPr lang="en-US" altLang="zh-TW" sz="4400" b="1" dirty="0" smtClean="0">
                <a:ln w="50800"/>
                <a:solidFill>
                  <a:schemeClr val="bg1">
                    <a:shade val="50000"/>
                  </a:schemeClr>
                </a:solidFill>
              </a:rPr>
              <a:t>(</a:t>
            </a:r>
            <a:r>
              <a:rPr lang="zh-TW" altLang="en-US" sz="4400" b="1" dirty="0" smtClean="0">
                <a:ln w="50800"/>
                <a:solidFill>
                  <a:schemeClr val="bg1">
                    <a:shade val="50000"/>
                  </a:schemeClr>
                </a:solidFill>
              </a:rPr>
              <a:t>求主慈憫他</a:t>
            </a:r>
            <a:r>
              <a:rPr lang="en-US" altLang="zh-TW" sz="4400" b="1" dirty="0" smtClean="0">
                <a:ln w="50800"/>
                <a:solidFill>
                  <a:schemeClr val="bg1">
                    <a:shade val="50000"/>
                  </a:schemeClr>
                </a:solidFill>
              </a:rPr>
              <a:t>)</a:t>
            </a:r>
            <a:r>
              <a:rPr lang="zh-TW" altLang="en-US" sz="4400" b="1" dirty="0" smtClean="0">
                <a:ln w="50800"/>
                <a:solidFill>
                  <a:schemeClr val="bg1">
                    <a:shade val="50000"/>
                  </a:schemeClr>
                </a:solidFill>
              </a:rPr>
              <a:t>生平</a:t>
            </a:r>
            <a:r>
              <a:rPr lang="en-US" altLang="zh-TW" sz="4400" b="1" dirty="0" smtClean="0">
                <a:ln w="50800"/>
                <a:solidFill>
                  <a:schemeClr val="bg1">
                    <a:shade val="50000"/>
                  </a:schemeClr>
                </a:solidFill>
              </a:rPr>
              <a:t>(II)</a:t>
            </a:r>
            <a:endParaRPr lang="zh-HK" altLang="en-US" sz="4400" b="1" dirty="0">
              <a:ln w="50800"/>
              <a:solidFill>
                <a:schemeClr val="bg1">
                  <a:shade val="50000"/>
                </a:schemeClr>
              </a:solidFill>
            </a:endParaRPr>
          </a:p>
        </p:txBody>
      </p:sp>
    </p:spTree>
    <p:extLst>
      <p:ext uri="{BB962C8B-B14F-4D97-AF65-F5344CB8AC3E}">
        <p14:creationId xmlns:p14="http://schemas.microsoft.com/office/powerpoint/2010/main" val="162095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zh-TW" sz="5400" dirty="0"/>
              <a:t>無私奉獻、樂善好施的品格</a:t>
            </a:r>
            <a:endParaRPr lang="zh-HK" altLang="en-US" dirty="0"/>
          </a:p>
        </p:txBody>
      </p:sp>
      <p:sp>
        <p:nvSpPr>
          <p:cNvPr id="4" name="Rectangle 3"/>
          <p:cNvSpPr/>
          <p:nvPr/>
        </p:nvSpPr>
        <p:spPr>
          <a:xfrm>
            <a:off x="467544" y="2274838"/>
            <a:ext cx="8280920" cy="4257063"/>
          </a:xfrm>
          <a:prstGeom prst="rect">
            <a:avLst/>
          </a:prstGeom>
        </p:spPr>
        <p:txBody>
          <a:bodyPr wrap="square">
            <a:spAutoFit/>
          </a:bodyPr>
          <a:lstStyle/>
          <a:p>
            <a:pPr>
              <a:lnSpc>
                <a:spcPct val="140000"/>
              </a:lnSpc>
            </a:pPr>
            <a:r>
              <a:rPr lang="zh-TW" altLang="zh-HK" sz="2800" dirty="0"/>
              <a:t>即使整座吳侯德山為我變成黃金，我也不願意在我的家裡把一個金幣留上三 天。除非我用於還債的錢以外，我將把它全部用於主道。</a:t>
            </a:r>
            <a:r>
              <a:rPr lang="en-US" altLang="zh-HK" sz="2800" dirty="0"/>
              <a:t>”</a:t>
            </a:r>
            <a:r>
              <a:rPr lang="zh-TW" altLang="zh-HK" sz="2800" dirty="0"/>
              <a:t>穆聖接著說：</a:t>
            </a:r>
            <a:r>
              <a:rPr lang="en-US" altLang="zh-HK" sz="2800" dirty="0"/>
              <a:t>“</a:t>
            </a:r>
            <a:r>
              <a:rPr lang="zh-TW" altLang="zh-HK" sz="2800" dirty="0"/>
              <a:t>今世富甲天下的人，恰恰是後世福分最少的人，除非他廣施博濟，然而，這種人太少 了。</a:t>
            </a:r>
            <a:r>
              <a:rPr lang="en-US" altLang="zh-HK" sz="2800" dirty="0"/>
              <a:t>”</a:t>
            </a:r>
            <a:r>
              <a:rPr lang="zh-TW" altLang="zh-HK" sz="2800" dirty="0"/>
              <a:t>聖妻海迪哲形容穆聖的品德時說：</a:t>
            </a:r>
            <a:r>
              <a:rPr lang="en-US" altLang="zh-HK" sz="2800" dirty="0"/>
              <a:t>“</a:t>
            </a:r>
            <a:r>
              <a:rPr lang="zh-TW" altLang="zh-HK" sz="2800" dirty="0"/>
              <a:t>幫助窮人、救助無辜是穆聖的品德。</a:t>
            </a:r>
            <a:r>
              <a:rPr lang="en-US" altLang="zh-HK" sz="2800" dirty="0"/>
              <a:t>”</a:t>
            </a:r>
            <a:endParaRPr lang="zh-HK" altLang="en-US" sz="2800" dirty="0"/>
          </a:p>
        </p:txBody>
      </p:sp>
    </p:spTree>
    <p:extLst>
      <p:ext uri="{BB962C8B-B14F-4D97-AF65-F5344CB8AC3E}">
        <p14:creationId xmlns:p14="http://schemas.microsoft.com/office/powerpoint/2010/main" val="1926968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2148848"/>
          </a:xfrm>
        </p:spPr>
        <p:txBody>
          <a:bodyPr>
            <a:normAutofit fontScale="90000"/>
          </a:bodyPr>
          <a:lstStyle/>
          <a:p>
            <a:r>
              <a:rPr lang="zh-TW" altLang="zh-TW" sz="5400" dirty="0"/>
              <a:t>憐恤他人、普慈生命的美</a:t>
            </a:r>
            <a:r>
              <a:rPr lang="zh-TW" altLang="zh-TW" sz="5400" dirty="0" smtClean="0"/>
              <a:t>德</a:t>
            </a:r>
            <a:r>
              <a:rPr lang="zh-TW" altLang="zh-TW" sz="5400" dirty="0"/>
              <a:t/>
            </a:r>
            <a:br>
              <a:rPr lang="zh-TW" altLang="zh-TW" sz="5400" dirty="0"/>
            </a:br>
            <a:r>
              <a:rPr lang="zh-HK" altLang="en-US" sz="5400" dirty="0"/>
              <a:t/>
            </a:r>
            <a:br>
              <a:rPr lang="zh-HK" altLang="en-US" sz="5400" dirty="0"/>
            </a:br>
            <a:endParaRPr lang="zh-HK" altLang="en-US" dirty="0"/>
          </a:p>
        </p:txBody>
      </p:sp>
      <p:sp>
        <p:nvSpPr>
          <p:cNvPr id="4" name="Rectangle 3"/>
          <p:cNvSpPr/>
          <p:nvPr/>
        </p:nvSpPr>
        <p:spPr>
          <a:xfrm>
            <a:off x="467544" y="2060848"/>
            <a:ext cx="8280920" cy="3473259"/>
          </a:xfrm>
          <a:prstGeom prst="rect">
            <a:avLst/>
          </a:prstGeom>
        </p:spPr>
        <p:txBody>
          <a:bodyPr wrap="square">
            <a:spAutoFit/>
          </a:bodyPr>
          <a:lstStyle/>
          <a:p>
            <a:pPr>
              <a:lnSpc>
                <a:spcPct val="140000"/>
              </a:lnSpc>
            </a:pPr>
            <a:r>
              <a:rPr lang="zh-TW" altLang="zh-HK" sz="3200" dirty="0"/>
              <a:t>《古蘭經</a:t>
            </a:r>
            <a:r>
              <a:rPr lang="zh-TW" altLang="zh-HK" sz="3200" dirty="0" smtClean="0"/>
              <a:t>》</a:t>
            </a:r>
            <a:r>
              <a:rPr lang="zh-TW" altLang="en-US" sz="3200" dirty="0"/>
              <a:t>云</a:t>
            </a:r>
            <a:r>
              <a:rPr lang="zh-TW" altLang="zh-HK" sz="3200" dirty="0" smtClean="0"/>
              <a:t>：</a:t>
            </a:r>
            <a:r>
              <a:rPr lang="en-US" altLang="zh-HK" sz="3200" dirty="0"/>
              <a:t>“</a:t>
            </a:r>
            <a:r>
              <a:rPr lang="zh-TW" altLang="zh-HK" sz="3200" dirty="0"/>
              <a:t>我派遣你，只為憐憫全世界的人。</a:t>
            </a:r>
            <a:r>
              <a:rPr lang="en-US" altLang="zh-HK" sz="3200" dirty="0"/>
              <a:t>”</a:t>
            </a:r>
            <a:r>
              <a:rPr lang="zh-TW" altLang="zh-HK" sz="3200" dirty="0"/>
              <a:t>（</a:t>
            </a:r>
            <a:r>
              <a:rPr lang="en-US" altLang="zh-HK" sz="3200" dirty="0"/>
              <a:t>21</a:t>
            </a:r>
            <a:r>
              <a:rPr lang="zh-TW" altLang="zh-HK" sz="3200" dirty="0"/>
              <a:t>：</a:t>
            </a:r>
            <a:r>
              <a:rPr lang="en-US" altLang="zh-HK" sz="3200" dirty="0"/>
              <a:t>107</a:t>
            </a:r>
            <a:r>
              <a:rPr lang="zh-TW" altLang="zh-HK" sz="3200" dirty="0"/>
              <a:t>）穆聖遵循真主的教誨，在他的一生中充分體現真主的普慈之愛。穆聖說：</a:t>
            </a:r>
            <a:r>
              <a:rPr lang="en-US" altLang="zh-HK" sz="3200" dirty="0"/>
              <a:t>“</a:t>
            </a:r>
            <a:r>
              <a:rPr lang="zh-TW" altLang="zh-HK" sz="3200" dirty="0"/>
              <a:t>善待一切有生之物，都能夠得到真主的報酬。</a:t>
            </a:r>
            <a:r>
              <a:rPr lang="en-US" altLang="zh-HK" sz="3200" dirty="0"/>
              <a:t>”</a:t>
            </a:r>
            <a:r>
              <a:rPr lang="zh-TW" altLang="zh-HK" sz="3200" dirty="0"/>
              <a:t>（布</a:t>
            </a:r>
            <a:r>
              <a:rPr lang="zh-TW" altLang="zh-HK" sz="3200" dirty="0" smtClean="0"/>
              <a:t>哈</a:t>
            </a:r>
            <a:r>
              <a:rPr lang="zh-TW" altLang="en-US" sz="3200" dirty="0"/>
              <a:t>里</a:t>
            </a:r>
            <a:r>
              <a:rPr lang="zh-TW" altLang="zh-HK" sz="3200" dirty="0" smtClean="0"/>
              <a:t>輯錄</a:t>
            </a:r>
            <a:r>
              <a:rPr lang="zh-TW" altLang="zh-HK" sz="3200" dirty="0"/>
              <a:t>）</a:t>
            </a:r>
          </a:p>
        </p:txBody>
      </p:sp>
    </p:spTree>
    <p:extLst>
      <p:ext uri="{BB962C8B-B14F-4D97-AF65-F5344CB8AC3E}">
        <p14:creationId xmlns:p14="http://schemas.microsoft.com/office/powerpoint/2010/main" val="1193764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045490FD-E4A4-4F0C-9801-9B4584B8DB6A}" type="slidenum">
              <a:rPr lang="en-US" altLang="zh-TW"/>
              <a:pPr/>
              <a:t>12</a:t>
            </a:fld>
            <a:endParaRPr lang="en-US" altLang="zh-TW"/>
          </a:p>
        </p:txBody>
      </p:sp>
      <p:sp>
        <p:nvSpPr>
          <p:cNvPr id="189442" name="Text Box 2"/>
          <p:cNvSpPr txBox="1">
            <a:spLocks noChangeArrowheads="1"/>
          </p:cNvSpPr>
          <p:nvPr/>
        </p:nvSpPr>
        <p:spPr bwMode="auto">
          <a:xfrm>
            <a:off x="323528" y="908720"/>
            <a:ext cx="8208912" cy="2443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714375" indent="-357188">
              <a:defRPr kumimoji="1">
                <a:solidFill>
                  <a:schemeClr val="tx1"/>
                </a:solidFill>
                <a:latin typeface="Arial" pitchFamily="34" charset="0"/>
                <a:ea typeface="新細明體" pitchFamily="18" charset="-120"/>
              </a:defRPr>
            </a:lvl1pPr>
            <a:lvl2pPr marL="979488">
              <a:defRPr kumimoji="1">
                <a:solidFill>
                  <a:schemeClr val="tx1"/>
                </a:solidFill>
                <a:latin typeface="Arial" pitchFamily="34" charset="0"/>
                <a:ea typeface="新細明體" pitchFamily="18" charset="-120"/>
              </a:defRPr>
            </a:lvl2pPr>
            <a:lvl3pPr marL="1158875">
              <a:defRPr kumimoji="1">
                <a:solidFill>
                  <a:schemeClr val="tx1"/>
                </a:solidFill>
                <a:latin typeface="Arial" pitchFamily="34" charset="0"/>
                <a:ea typeface="新細明體" pitchFamily="18" charset="-120"/>
              </a:defRPr>
            </a:lvl3pPr>
            <a:lvl4pPr>
              <a:defRPr kumimoji="1">
                <a:solidFill>
                  <a:schemeClr val="tx1"/>
                </a:solidFill>
                <a:latin typeface="Arial" pitchFamily="34" charset="0"/>
                <a:ea typeface="新細明體" pitchFamily="18" charset="-120"/>
              </a:defRPr>
            </a:lvl4pPr>
            <a:lvl5pPr>
              <a:defRPr kumimoji="1">
                <a:solidFill>
                  <a:schemeClr val="tx1"/>
                </a:solidFill>
                <a:latin typeface="Arial" pitchFamily="34" charset="0"/>
                <a:ea typeface="新細明體" pitchFamily="18" charset="-120"/>
              </a:defRPr>
            </a:lvl5pPr>
            <a:lvl6pPr fontAlgn="base">
              <a:spcBef>
                <a:spcPct val="0"/>
              </a:spcBef>
              <a:spcAft>
                <a:spcPct val="0"/>
              </a:spcAft>
              <a:defRPr kumimoji="1">
                <a:solidFill>
                  <a:schemeClr val="tx1"/>
                </a:solidFill>
                <a:latin typeface="Arial" pitchFamily="34" charset="0"/>
                <a:ea typeface="新細明體" pitchFamily="18" charset="-120"/>
              </a:defRPr>
            </a:lvl6pPr>
            <a:lvl7pPr fontAlgn="base">
              <a:spcBef>
                <a:spcPct val="0"/>
              </a:spcBef>
              <a:spcAft>
                <a:spcPct val="0"/>
              </a:spcAft>
              <a:defRPr kumimoji="1">
                <a:solidFill>
                  <a:schemeClr val="tx1"/>
                </a:solidFill>
                <a:latin typeface="Arial" pitchFamily="34" charset="0"/>
                <a:ea typeface="新細明體" pitchFamily="18" charset="-120"/>
              </a:defRPr>
            </a:lvl7pPr>
            <a:lvl8pPr fontAlgn="base">
              <a:spcBef>
                <a:spcPct val="0"/>
              </a:spcBef>
              <a:spcAft>
                <a:spcPct val="0"/>
              </a:spcAft>
              <a:defRPr kumimoji="1">
                <a:solidFill>
                  <a:schemeClr val="tx1"/>
                </a:solidFill>
                <a:latin typeface="Arial" pitchFamily="34" charset="0"/>
                <a:ea typeface="新細明體" pitchFamily="18" charset="-120"/>
              </a:defRPr>
            </a:lvl8pPr>
            <a:lvl9pPr fontAlgn="base">
              <a:spcBef>
                <a:spcPct val="0"/>
              </a:spcBef>
              <a:spcAft>
                <a:spcPct val="0"/>
              </a:spcAft>
              <a:defRPr kumimoji="1">
                <a:solidFill>
                  <a:schemeClr val="tx1"/>
                </a:solidFill>
                <a:latin typeface="Arial" pitchFamily="34" charset="0"/>
                <a:ea typeface="新細明體" pitchFamily="18" charset="-120"/>
              </a:defRPr>
            </a:lvl9pPr>
          </a:lstStyle>
          <a:p>
            <a:pPr algn="just" eaLnBrk="0" hangingPunct="0">
              <a:lnSpc>
                <a:spcPct val="110000"/>
              </a:lnSpc>
              <a:spcBef>
                <a:spcPct val="45000"/>
              </a:spcBef>
              <a:buFont typeface="Wingdings" pitchFamily="2" charset="2"/>
              <a:buChar char="Ø"/>
            </a:pPr>
            <a:r>
              <a:rPr kumimoji="0" lang="zh-TW" altLang="en-US" sz="3200" b="1" dirty="0" smtClean="0">
                <a:latin typeface="標楷體" pitchFamily="65" charset="-120"/>
                <a:ea typeface="標楷體" pitchFamily="65" charset="-120"/>
              </a:rPr>
              <a:t>伊</a:t>
            </a:r>
            <a:r>
              <a:rPr kumimoji="0" lang="zh-TW" altLang="en-US" sz="3200" b="1" dirty="0">
                <a:latin typeface="標楷體" pitchFamily="65" charset="-120"/>
                <a:ea typeface="標楷體" pitchFamily="65" charset="-120"/>
              </a:rPr>
              <a:t>斯蘭卻將「拜主獨一」作為其最高原則，把人與真主的關係放在第一位。</a:t>
            </a:r>
          </a:p>
          <a:p>
            <a:pPr algn="just" eaLnBrk="0" hangingPunct="0">
              <a:lnSpc>
                <a:spcPct val="110000"/>
              </a:lnSpc>
              <a:spcBef>
                <a:spcPct val="45000"/>
              </a:spcBef>
              <a:buFont typeface="Wingdings" pitchFamily="2" charset="2"/>
              <a:buChar char="Ø"/>
            </a:pPr>
            <a:r>
              <a:rPr kumimoji="0" lang="zh-TW" altLang="en-US" sz="3200" b="1" dirty="0">
                <a:latin typeface="標楷體" pitchFamily="65" charset="-120"/>
                <a:ea typeface="標楷體" pitchFamily="65" charset="-120"/>
              </a:rPr>
              <a:t>因此，伊斯蘭的「仁愛」可以劃歸到三個層面：</a:t>
            </a:r>
          </a:p>
        </p:txBody>
      </p:sp>
      <p:sp>
        <p:nvSpPr>
          <p:cNvPr id="189443" name="Text Box 3"/>
          <p:cNvSpPr txBox="1">
            <a:spLocks noChangeArrowheads="1"/>
          </p:cNvSpPr>
          <p:nvPr/>
        </p:nvSpPr>
        <p:spPr bwMode="auto">
          <a:xfrm>
            <a:off x="2843808" y="3501008"/>
            <a:ext cx="3455987" cy="2160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algn="just" eaLnBrk="0" hangingPunct="0">
              <a:lnSpc>
                <a:spcPct val="110000"/>
              </a:lnSpc>
              <a:spcBef>
                <a:spcPct val="45000"/>
              </a:spcBef>
              <a:buSzPct val="60000"/>
              <a:buFont typeface="Wingdings" pitchFamily="2" charset="2"/>
              <a:buChar char="u"/>
            </a:pPr>
            <a:r>
              <a:rPr kumimoji="0" lang="zh-TW" altLang="en-US" sz="3200" b="1" dirty="0">
                <a:latin typeface="Times New Roman" pitchFamily="18" charset="0"/>
                <a:ea typeface="標楷體" pitchFamily="65" charset="-120"/>
              </a:rPr>
              <a:t>愛真主</a:t>
            </a:r>
          </a:p>
          <a:p>
            <a:pPr lvl="1" algn="just" eaLnBrk="0" hangingPunct="0">
              <a:lnSpc>
                <a:spcPct val="110000"/>
              </a:lnSpc>
              <a:spcBef>
                <a:spcPct val="45000"/>
              </a:spcBef>
              <a:buSzPct val="60000"/>
              <a:buFont typeface="Wingdings" pitchFamily="2" charset="2"/>
              <a:buChar char="u"/>
            </a:pPr>
            <a:r>
              <a:rPr kumimoji="0" lang="zh-TW" altLang="en-US" sz="3200" b="1" dirty="0">
                <a:latin typeface="Times New Roman" pitchFamily="18" charset="0"/>
                <a:ea typeface="標楷體" pitchFamily="65" charset="-120"/>
              </a:rPr>
              <a:t>愛人</a:t>
            </a:r>
          </a:p>
          <a:p>
            <a:pPr lvl="1" algn="just" eaLnBrk="0" hangingPunct="0">
              <a:lnSpc>
                <a:spcPct val="110000"/>
              </a:lnSpc>
              <a:spcBef>
                <a:spcPct val="45000"/>
              </a:spcBef>
              <a:buSzPct val="60000"/>
              <a:buFont typeface="Wingdings" pitchFamily="2" charset="2"/>
              <a:buChar char="u"/>
            </a:pPr>
            <a:r>
              <a:rPr kumimoji="0" lang="zh-TW" altLang="en-US" sz="3200" b="1" dirty="0">
                <a:latin typeface="Times New Roman" pitchFamily="18" charset="0"/>
                <a:ea typeface="標楷體" pitchFamily="65" charset="-120"/>
              </a:rPr>
              <a:t>愛自然</a:t>
            </a:r>
            <a:endParaRPr lang="zh-TW" altLang="en-US" sz="3200" dirty="0">
              <a:latin typeface="Times New Roman" pitchFamily="18" charset="0"/>
            </a:endParaRPr>
          </a:p>
        </p:txBody>
      </p:sp>
    </p:spTree>
    <p:extLst>
      <p:ext uri="{BB962C8B-B14F-4D97-AF65-F5344CB8AC3E}">
        <p14:creationId xmlns:p14="http://schemas.microsoft.com/office/powerpoint/2010/main" val="331914152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1484785"/>
            <a:ext cx="7848872" cy="2723823"/>
          </a:xfrm>
          <a:prstGeom prst="rect">
            <a:avLst/>
          </a:prstGeom>
        </p:spPr>
        <p:txBody>
          <a:bodyPr wrap="square">
            <a:spAutoFit/>
          </a:bodyPr>
          <a:lstStyle/>
          <a:p>
            <a:pPr>
              <a:lnSpc>
                <a:spcPct val="125000"/>
              </a:lnSpc>
              <a:spcBef>
                <a:spcPct val="10000"/>
              </a:spcBef>
            </a:pPr>
            <a:r>
              <a:rPr lang="zh-TW" altLang="en-US" sz="3600" b="1" dirty="0">
                <a:latin typeface="新細明體" pitchFamily="18" charset="-120"/>
              </a:rPr>
              <a:t>聖人說過：</a:t>
            </a:r>
            <a:r>
              <a:rPr lang="zh-TW" altLang="en-US" sz="3600" b="1" dirty="0">
                <a:latin typeface="Times New Roman" pitchFamily="18" charset="0"/>
                <a:cs typeface="Times New Roman" pitchFamily="18" charset="0"/>
              </a:rPr>
              <a:t>「</a:t>
            </a:r>
            <a:r>
              <a:rPr lang="zh-TW" altLang="en-US" sz="3600" b="1" dirty="0">
                <a:latin typeface="新細明體" pitchFamily="18" charset="-120"/>
              </a:rPr>
              <a:t>人信奉知己的信仰，一個人要看與誰交友。</a:t>
            </a:r>
            <a:r>
              <a:rPr lang="zh-TW" altLang="en-US" sz="3600" b="1" dirty="0">
                <a:latin typeface="Times New Roman" pitchFamily="18" charset="0"/>
                <a:cs typeface="Times New Roman" pitchFamily="18" charset="0"/>
              </a:rPr>
              <a:t>」</a:t>
            </a:r>
          </a:p>
          <a:p>
            <a:pPr>
              <a:lnSpc>
                <a:spcPct val="125000"/>
              </a:lnSpc>
              <a:spcBef>
                <a:spcPct val="10000"/>
              </a:spcBef>
            </a:pPr>
            <a:endParaRPr lang="zh-TW" altLang="en-US" sz="3600" dirty="0">
              <a:latin typeface="新細明體" pitchFamily="18" charset="-120"/>
            </a:endParaRPr>
          </a:p>
          <a:p>
            <a:pPr algn="r">
              <a:lnSpc>
                <a:spcPct val="125000"/>
              </a:lnSpc>
              <a:spcBef>
                <a:spcPct val="10000"/>
              </a:spcBef>
            </a:pPr>
            <a:r>
              <a:rPr lang="zh-TW" altLang="en-US" sz="2400" dirty="0">
                <a:latin typeface="新細明體" pitchFamily="18" charset="-120"/>
              </a:rPr>
              <a:t>（艾卜胡萊勒傳述</a:t>
            </a:r>
            <a:r>
              <a:rPr lang="en-US" altLang="zh-TW" sz="2400" dirty="0">
                <a:latin typeface="新細明體" pitchFamily="18" charset="-120"/>
              </a:rPr>
              <a:t>《</a:t>
            </a:r>
            <a:r>
              <a:rPr lang="zh-TW" altLang="en-US" sz="2400" dirty="0">
                <a:latin typeface="新細明體" pitchFamily="18" charset="-120"/>
              </a:rPr>
              <a:t>艾哈邁德聖訓錄</a:t>
            </a:r>
            <a:r>
              <a:rPr lang="en-US" altLang="zh-TW" sz="2400" dirty="0">
                <a:latin typeface="新細明體" pitchFamily="18" charset="-120"/>
              </a:rPr>
              <a:t>》</a:t>
            </a:r>
            <a:r>
              <a:rPr lang="zh-TW" altLang="en-US" sz="2400" dirty="0">
                <a:latin typeface="新細明體" pitchFamily="18" charset="-120"/>
              </a:rPr>
              <a:t>）</a:t>
            </a:r>
            <a:endParaRPr lang="zh-TW" alt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414944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zh-TW" altLang="en-US" b="1" dirty="0">
                <a:ea typeface="新細明體" pitchFamily="18" charset="-120"/>
              </a:rPr>
              <a:t>不畏強權，只畏真主</a:t>
            </a:r>
            <a:endParaRPr lang="en-US" altLang="zh-TW" b="1" dirty="0">
              <a:ea typeface="新細明體" pitchFamily="18" charset="-120"/>
            </a:endParaRPr>
          </a:p>
        </p:txBody>
      </p:sp>
      <p:sp>
        <p:nvSpPr>
          <p:cNvPr id="77827" name="Rectangle 3"/>
          <p:cNvSpPr>
            <a:spLocks noGrp="1" noChangeArrowheads="1"/>
          </p:cNvSpPr>
          <p:nvPr>
            <p:ph type="body" idx="1"/>
          </p:nvPr>
        </p:nvSpPr>
        <p:spPr>
          <a:xfrm>
            <a:off x="152400" y="2636838"/>
            <a:ext cx="8763000" cy="3611562"/>
          </a:xfrm>
        </p:spPr>
        <p:txBody>
          <a:bodyPr/>
          <a:lstStyle/>
          <a:p>
            <a:pPr>
              <a:lnSpc>
                <a:spcPct val="130000"/>
              </a:lnSpc>
              <a:spcBef>
                <a:spcPts val="1800"/>
              </a:spcBef>
              <a:spcAft>
                <a:spcPts val="1200"/>
              </a:spcAft>
            </a:pPr>
            <a:r>
              <a:rPr lang="en-US" altLang="zh-TW" dirty="0">
                <a:ea typeface="新細明體" pitchFamily="18" charset="-120"/>
              </a:rPr>
              <a:t>“</a:t>
            </a:r>
            <a:r>
              <a:rPr lang="zh-TW" altLang="en-US" dirty="0">
                <a:ea typeface="新細明體" pitchFamily="18" charset="-120"/>
              </a:rPr>
              <a:t>你說：「我</a:t>
            </a:r>
            <a:r>
              <a:rPr lang="en-US" altLang="zh-TW" dirty="0">
                <a:ea typeface="新細明體" pitchFamily="18" charset="-120"/>
              </a:rPr>
              <a:t>(</a:t>
            </a:r>
            <a:r>
              <a:rPr lang="zh-TW" altLang="en-US" dirty="0">
                <a:ea typeface="新細明體" pitchFamily="18" charset="-120"/>
              </a:rPr>
              <a:t>穆罕默德</a:t>
            </a:r>
            <a:r>
              <a:rPr lang="en-US" altLang="zh-TW" dirty="0">
                <a:ea typeface="新細明體" pitchFamily="18" charset="-120"/>
              </a:rPr>
              <a:t>)</a:t>
            </a:r>
            <a:r>
              <a:rPr lang="zh-TW" altLang="en-US" dirty="0">
                <a:ea typeface="新細明體" pitchFamily="18" charset="-120"/>
              </a:rPr>
              <a:t>不能為你們主持禍福。」</a:t>
            </a:r>
            <a:r>
              <a:rPr lang="en-US" altLang="zh-TW" dirty="0">
                <a:ea typeface="新細明體" pitchFamily="18" charset="-120"/>
              </a:rPr>
              <a:t>”</a:t>
            </a:r>
          </a:p>
          <a:p>
            <a:pPr algn="r">
              <a:lnSpc>
                <a:spcPct val="130000"/>
              </a:lnSpc>
              <a:spcBef>
                <a:spcPts val="1800"/>
              </a:spcBef>
              <a:spcAft>
                <a:spcPts val="1200"/>
              </a:spcAft>
              <a:buFontTx/>
              <a:buNone/>
            </a:pPr>
            <a:r>
              <a:rPr lang="zh-TW" altLang="en-US" dirty="0">
                <a:ea typeface="新細明體" pitchFamily="18" charset="-120"/>
              </a:rPr>
              <a:t>	 </a:t>
            </a:r>
            <a:r>
              <a:rPr lang="en-US" altLang="zh-TW" dirty="0">
                <a:ea typeface="新細明體" pitchFamily="18" charset="-120"/>
              </a:rPr>
              <a:t>(</a:t>
            </a:r>
            <a:r>
              <a:rPr lang="zh-TW" altLang="en-US" dirty="0">
                <a:ea typeface="新細明體" pitchFamily="18" charset="-120"/>
              </a:rPr>
              <a:t>古蘭經 </a:t>
            </a:r>
            <a:r>
              <a:rPr lang="en-US" altLang="zh-TW" dirty="0">
                <a:ea typeface="新細明體" pitchFamily="18" charset="-120"/>
              </a:rPr>
              <a:t>72:21)</a:t>
            </a:r>
          </a:p>
          <a:p>
            <a:pPr>
              <a:lnSpc>
                <a:spcPct val="130000"/>
              </a:lnSpc>
              <a:spcBef>
                <a:spcPts val="1800"/>
              </a:spcBef>
              <a:spcAft>
                <a:spcPts val="1200"/>
              </a:spcAft>
            </a:pPr>
            <a:r>
              <a:rPr lang="en-US" altLang="zh-TW" dirty="0">
                <a:ea typeface="新細明體" pitchFamily="18" charset="-120"/>
              </a:rPr>
              <a:t>“</a:t>
            </a:r>
            <a:r>
              <a:rPr lang="zh-TW" altLang="en-US" dirty="0">
                <a:ea typeface="新細明體" pitchFamily="18" charset="-120"/>
              </a:rPr>
              <a:t>然後，世人要被送歸真主</a:t>
            </a:r>
            <a:r>
              <a:rPr lang="en-US" altLang="zh-TW" dirty="0">
                <a:ea typeface="新細明體" pitchFamily="18" charset="-120"/>
              </a:rPr>
              <a:t>——</a:t>
            </a:r>
            <a:r>
              <a:rPr lang="zh-TW" altLang="en-US" dirty="0">
                <a:ea typeface="新細明體" pitchFamily="18" charset="-120"/>
              </a:rPr>
              <a:t>他們的主。真的，判決只歸他，他是清算最神速的。 </a:t>
            </a:r>
            <a:r>
              <a:rPr lang="en-US" altLang="zh-TW" dirty="0">
                <a:ea typeface="新細明體" pitchFamily="18" charset="-120"/>
              </a:rPr>
              <a:t>“</a:t>
            </a:r>
          </a:p>
          <a:p>
            <a:pPr algn="r">
              <a:buFontTx/>
              <a:buNone/>
            </a:pPr>
            <a:r>
              <a:rPr lang="en-US" altLang="zh-TW" dirty="0">
                <a:ea typeface="新細明體" pitchFamily="18" charset="-120"/>
              </a:rPr>
              <a:t>(</a:t>
            </a:r>
            <a:r>
              <a:rPr lang="zh-TW" altLang="en-US" dirty="0">
                <a:ea typeface="新細明體" pitchFamily="18" charset="-120"/>
              </a:rPr>
              <a:t>古蘭經 </a:t>
            </a:r>
            <a:r>
              <a:rPr lang="en-US" altLang="zh-TW" dirty="0">
                <a:ea typeface="新細明體" pitchFamily="18" charset="-120"/>
              </a:rPr>
              <a:t>6:62)</a:t>
            </a:r>
          </a:p>
          <a:p>
            <a:pPr algn="r">
              <a:buFontTx/>
              <a:buNone/>
            </a:pPr>
            <a:endParaRPr lang="en-US" altLang="zh-TW" dirty="0">
              <a:ea typeface="新細明體" pitchFamily="18" charset="-120"/>
            </a:endParaRPr>
          </a:p>
        </p:txBody>
      </p:sp>
      <p:pic>
        <p:nvPicPr>
          <p:cNvPr id="77828" name="Picture 4" descr="File:Balanced scales.sv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280" y="332656"/>
            <a:ext cx="1258888" cy="1114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5745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animEffect transition="in" filter="blinds(horizontal)">
                                      <p:cBhvr>
                                        <p:cTn id="7" dur="500"/>
                                        <p:tgtEl>
                                          <p:spTgt spid="778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7827">
                                            <p:txEl>
                                              <p:pRg st="1" end="1"/>
                                            </p:txEl>
                                          </p:spTgt>
                                        </p:tgtEl>
                                        <p:attrNameLst>
                                          <p:attrName>style.visibility</p:attrName>
                                        </p:attrNameLst>
                                      </p:cBhvr>
                                      <p:to>
                                        <p:strVal val="visible"/>
                                      </p:to>
                                    </p:set>
                                    <p:animEffect transition="in" filter="blinds(horizontal)">
                                      <p:cBhvr>
                                        <p:cTn id="12" dur="500"/>
                                        <p:tgtEl>
                                          <p:spTgt spid="7782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7827">
                                            <p:txEl>
                                              <p:pRg st="2" end="2"/>
                                            </p:txEl>
                                          </p:spTgt>
                                        </p:tgtEl>
                                        <p:attrNameLst>
                                          <p:attrName>style.visibility</p:attrName>
                                        </p:attrNameLst>
                                      </p:cBhvr>
                                      <p:to>
                                        <p:strVal val="visible"/>
                                      </p:to>
                                    </p:set>
                                    <p:animEffect transition="in" filter="blinds(horizontal)">
                                      <p:cBhvr>
                                        <p:cTn id="17" dur="500"/>
                                        <p:tgtEl>
                                          <p:spTgt spid="7782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7827">
                                            <p:txEl>
                                              <p:pRg st="3" end="3"/>
                                            </p:txEl>
                                          </p:spTgt>
                                        </p:tgtEl>
                                        <p:attrNameLst>
                                          <p:attrName>style.visibility</p:attrName>
                                        </p:attrNameLst>
                                      </p:cBhvr>
                                      <p:to>
                                        <p:strVal val="visible"/>
                                      </p:to>
                                    </p:set>
                                    <p:animEffect transition="in" filter="blinds(horizontal)">
                                      <p:cBhvr>
                                        <p:cTn id="22" dur="500"/>
                                        <p:tgtEl>
                                          <p:spTgt spid="778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zh-TW" altLang="en-US" b="1">
                <a:ea typeface="新細明體" pitchFamily="18" charset="-120"/>
              </a:rPr>
              <a:t>不畏強權，只畏真主</a:t>
            </a:r>
            <a:endParaRPr lang="en-US" altLang="zh-TW" b="1">
              <a:ea typeface="新細明體" pitchFamily="18" charset="-120"/>
            </a:endParaRPr>
          </a:p>
        </p:txBody>
      </p:sp>
      <p:sp>
        <p:nvSpPr>
          <p:cNvPr id="87043" name="Rectangle 3"/>
          <p:cNvSpPr>
            <a:spLocks noGrp="1" noChangeArrowheads="1"/>
          </p:cNvSpPr>
          <p:nvPr>
            <p:ph type="body" idx="1"/>
          </p:nvPr>
        </p:nvSpPr>
        <p:spPr>
          <a:xfrm>
            <a:off x="152400" y="2636838"/>
            <a:ext cx="8763000" cy="3611562"/>
          </a:xfrm>
        </p:spPr>
        <p:txBody>
          <a:bodyPr/>
          <a:lstStyle/>
          <a:p>
            <a:pPr>
              <a:lnSpc>
                <a:spcPct val="130000"/>
              </a:lnSpc>
              <a:spcBef>
                <a:spcPts val="1200"/>
              </a:spcBef>
              <a:spcAft>
                <a:spcPts val="1200"/>
              </a:spcAft>
            </a:pPr>
            <a:r>
              <a:rPr lang="zh-TW" altLang="en-US" dirty="0">
                <a:ea typeface="新細明體" pitchFamily="18" charset="-120"/>
              </a:rPr>
              <a:t>歐默 </a:t>
            </a:r>
            <a:r>
              <a:rPr lang="en-US" altLang="zh-TW" dirty="0">
                <a:ea typeface="新細明體" pitchFamily="18" charset="-120"/>
              </a:rPr>
              <a:t>(</a:t>
            </a:r>
            <a:r>
              <a:rPr lang="zh-TW" altLang="en-US" dirty="0">
                <a:ea typeface="新細明體" pitchFamily="18" charset="-120"/>
              </a:rPr>
              <a:t>第二任哈理法</a:t>
            </a:r>
            <a:r>
              <a:rPr lang="en-US" altLang="zh-TW" dirty="0">
                <a:ea typeface="新細明體" pitchFamily="18" charset="-120"/>
              </a:rPr>
              <a:t>)</a:t>
            </a:r>
            <a:r>
              <a:rPr lang="zh-TW" altLang="en-US" dirty="0">
                <a:ea typeface="新細明體" pitchFamily="18" charset="-120"/>
              </a:rPr>
              <a:t>在任時，曾公開向民眾表示，若他處事不公，他們應糾正他。</a:t>
            </a:r>
          </a:p>
          <a:p>
            <a:pPr>
              <a:lnSpc>
                <a:spcPct val="130000"/>
              </a:lnSpc>
              <a:spcBef>
                <a:spcPts val="1200"/>
              </a:spcBef>
              <a:spcAft>
                <a:spcPts val="1200"/>
              </a:spcAft>
            </a:pPr>
            <a:r>
              <a:rPr lang="en-US" altLang="zh-TW" dirty="0">
                <a:ea typeface="新細明體" pitchFamily="18" charset="-120"/>
              </a:rPr>
              <a:t>“</a:t>
            </a:r>
            <a:r>
              <a:rPr lang="zh-TW" altLang="en-US" dirty="0">
                <a:ea typeface="新細明體" pitchFamily="18" charset="-120"/>
              </a:rPr>
              <a:t>然後，世人要被送歸真主</a:t>
            </a:r>
            <a:r>
              <a:rPr lang="en-US" altLang="zh-TW" dirty="0">
                <a:ea typeface="新細明體" pitchFamily="18" charset="-120"/>
              </a:rPr>
              <a:t>——</a:t>
            </a:r>
            <a:r>
              <a:rPr lang="zh-TW" altLang="en-US" dirty="0">
                <a:ea typeface="新細明體" pitchFamily="18" charset="-120"/>
              </a:rPr>
              <a:t>他們的主。真的，判決只歸他，他是清算最神速的。 </a:t>
            </a:r>
            <a:r>
              <a:rPr lang="en-US" altLang="zh-TW" dirty="0">
                <a:ea typeface="新細明體" pitchFamily="18" charset="-120"/>
              </a:rPr>
              <a:t>“</a:t>
            </a:r>
          </a:p>
          <a:p>
            <a:pPr algn="r">
              <a:buFontTx/>
              <a:buNone/>
            </a:pPr>
            <a:r>
              <a:rPr lang="en-US" altLang="zh-TW" dirty="0">
                <a:ea typeface="新細明體" pitchFamily="18" charset="-120"/>
              </a:rPr>
              <a:t>(</a:t>
            </a:r>
            <a:r>
              <a:rPr lang="zh-TW" altLang="en-US" dirty="0">
                <a:ea typeface="新細明體" pitchFamily="18" charset="-120"/>
              </a:rPr>
              <a:t>古蘭經 </a:t>
            </a:r>
            <a:r>
              <a:rPr lang="en-US" altLang="zh-TW" dirty="0">
                <a:ea typeface="新細明體" pitchFamily="18" charset="-120"/>
              </a:rPr>
              <a:t>6:62)</a:t>
            </a:r>
          </a:p>
          <a:p>
            <a:pPr algn="r">
              <a:buFontTx/>
              <a:buNone/>
            </a:pPr>
            <a:endParaRPr lang="en-US" altLang="zh-TW" dirty="0">
              <a:ea typeface="新細明體" pitchFamily="18" charset="-120"/>
            </a:endParaRPr>
          </a:p>
        </p:txBody>
      </p:sp>
      <p:pic>
        <p:nvPicPr>
          <p:cNvPr id="87044" name="Picture 4" descr="File:Balanced scales.sv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197797"/>
            <a:ext cx="1258888" cy="1114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3363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animEffect transition="in" filter="blinds(horizontal)">
                                      <p:cBhvr>
                                        <p:cTn id="7" dur="500"/>
                                        <p:tgtEl>
                                          <p:spTgt spid="870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7043">
                                            <p:txEl>
                                              <p:pRg st="1" end="1"/>
                                            </p:txEl>
                                          </p:spTgt>
                                        </p:tgtEl>
                                        <p:attrNameLst>
                                          <p:attrName>style.visibility</p:attrName>
                                        </p:attrNameLst>
                                      </p:cBhvr>
                                      <p:to>
                                        <p:strVal val="visible"/>
                                      </p:to>
                                    </p:set>
                                    <p:animEffect transition="in" filter="blinds(horizontal)">
                                      <p:cBhvr>
                                        <p:cTn id="12" dur="500"/>
                                        <p:tgtEl>
                                          <p:spTgt spid="8704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7043">
                                            <p:txEl>
                                              <p:pRg st="2" end="2"/>
                                            </p:txEl>
                                          </p:spTgt>
                                        </p:tgtEl>
                                        <p:attrNameLst>
                                          <p:attrName>style.visibility</p:attrName>
                                        </p:attrNameLst>
                                      </p:cBhvr>
                                      <p:to>
                                        <p:strVal val="visible"/>
                                      </p:to>
                                    </p:set>
                                    <p:animEffect transition="in" filter="blinds(horizontal)">
                                      <p:cBhvr>
                                        <p:cTn id="17" dur="500"/>
                                        <p:tgtEl>
                                          <p:spTgt spid="870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67743" y="1448779"/>
            <a:ext cx="6807795" cy="4724719"/>
          </a:xfrm>
        </p:spPr>
        <p:txBody>
          <a:bodyPr>
            <a:normAutofit fontScale="85000" lnSpcReduction="10000"/>
          </a:bodyPr>
          <a:lstStyle/>
          <a:p>
            <a:pPr marL="0" lvl="4" indent="0">
              <a:lnSpc>
                <a:spcPct val="150000"/>
              </a:lnSpc>
              <a:buNone/>
            </a:pPr>
            <a:r>
              <a:rPr lang="zh-TW" altLang="zh-TW" sz="4000" dirty="0" smtClean="0"/>
              <a:t>無論是發生戰事，還是出於和平時期，無論是和妻室兒女，還是和弟子們在一起，無論是作為領導，還是作為使命的傳達者，他的一生為我們展示了生活所有方面最高模式。他就是最完美的形象。</a:t>
            </a:r>
          </a:p>
          <a:p>
            <a:pPr lvl="4">
              <a:lnSpc>
                <a:spcPct val="150000"/>
              </a:lnSpc>
              <a:buNone/>
            </a:pPr>
            <a:endParaRPr lang="en-US" altLang="zh-TW" sz="4000" dirty="0" smtClean="0"/>
          </a:p>
        </p:txBody>
      </p:sp>
      <p:pic>
        <p:nvPicPr>
          <p:cNvPr id="4102" name="Picture 6" descr="C:\Users\Mahwish\AppData\Local\Microsoft\Windows\Temporary Internet Files\Content.IE5\NPBKHIUR\MC90028108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2060848"/>
            <a:ext cx="1961886" cy="3500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921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548680"/>
            <a:ext cx="8784975" cy="5184576"/>
          </a:xfrm>
        </p:spPr>
        <p:txBody>
          <a:bodyPr>
            <a:normAutofit fontScale="70000" lnSpcReduction="20000"/>
          </a:bodyPr>
          <a:lstStyle/>
          <a:p>
            <a:pPr>
              <a:lnSpc>
                <a:spcPct val="150000"/>
              </a:lnSpc>
              <a:buFont typeface="Wingdings" pitchFamily="2" charset="2"/>
              <a:buChar char="v"/>
            </a:pPr>
            <a:r>
              <a:rPr lang="zh-TW" altLang="zh-TW" sz="2800" dirty="0" smtClean="0"/>
              <a:t/>
            </a:r>
            <a:br>
              <a:rPr lang="zh-TW" altLang="zh-TW" sz="2800" dirty="0" smtClean="0"/>
            </a:br>
            <a:r>
              <a:rPr lang="zh-TW" altLang="zh-TW" sz="2800" dirty="0" smtClean="0"/>
              <a:t> </a:t>
            </a:r>
            <a:r>
              <a:rPr lang="zh-TW" altLang="zh-TW" sz="3700" dirty="0" smtClean="0"/>
              <a:t>當我們閱讀《古蘭經》中</a:t>
            </a:r>
            <a:r>
              <a:rPr lang="en-US" altLang="zh-TW" sz="3700" dirty="0" smtClean="0"/>
              <a:t> “</a:t>
            </a:r>
            <a:r>
              <a:rPr lang="zh-TW" altLang="zh-TW" sz="3700" dirty="0" smtClean="0"/>
              <a:t>我派遣你，只為憐憫全世界的人</a:t>
            </a:r>
            <a:r>
              <a:rPr lang="en-US" altLang="zh-TW" sz="3700" dirty="0" smtClean="0"/>
              <a:t>”</a:t>
            </a:r>
            <a:r>
              <a:rPr lang="zh-TW" altLang="zh-TW" sz="3700" dirty="0" smtClean="0"/>
              <a:t>（</a:t>
            </a:r>
            <a:r>
              <a:rPr lang="en-US" altLang="zh-TW" sz="3700" dirty="0" smtClean="0"/>
              <a:t>21:107</a:t>
            </a:r>
            <a:r>
              <a:rPr lang="zh-TW" altLang="zh-TW" sz="3700" dirty="0" smtClean="0"/>
              <a:t>）的節文時，我們感觸到這位偉大先知（願主福安之）憐憫之心之宏大，以及他是怎樣將這慈愛賦予行為、品 行、處世等之中呢？善慈，在使命和使者間完美的融合在一起。而也只有擁有大仁和慈善的使者才能肩負這項將憐憫傳向全世界的使命。</a:t>
            </a:r>
            <a:r>
              <a:rPr lang="en-US" altLang="zh-TW" sz="3700" dirty="0" smtClean="0"/>
              <a:t>“</a:t>
            </a:r>
            <a:r>
              <a:rPr lang="zh-TW" altLang="zh-TW" sz="3700" dirty="0" smtClean="0"/>
              <a:t>你們本族中的使者已經來 教化你們了，他不忍心見你們受苦，他渴望你們得正道，他慈愛信士們。</a:t>
            </a:r>
            <a:r>
              <a:rPr lang="en-US" altLang="zh-TW" sz="3700" dirty="0" smtClean="0"/>
              <a:t>”</a:t>
            </a:r>
            <a:r>
              <a:rPr lang="zh-TW" altLang="zh-TW" sz="3700" dirty="0" smtClean="0"/>
              <a:t>（</a:t>
            </a:r>
            <a:r>
              <a:rPr lang="en-US" altLang="zh-TW" sz="3700" dirty="0" smtClean="0"/>
              <a:t>9:128</a:t>
            </a:r>
            <a:r>
              <a:rPr lang="zh-TW" altLang="zh-TW" sz="3700" dirty="0" smtClean="0"/>
              <a:t>）</a:t>
            </a:r>
            <a:endParaRPr lang="en-CA" sz="3700" dirty="0" smtClean="0"/>
          </a:p>
        </p:txBody>
      </p:sp>
      <p:pic>
        <p:nvPicPr>
          <p:cNvPr id="5122" name="Picture 2" descr="C:\Users\Mahwish\AppData\Local\Microsoft\Windows\Temporary Internet Files\Content.IE5\HFV9B4TU\MC90023064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1204" y="5212296"/>
            <a:ext cx="3381592" cy="1645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5289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35480"/>
            <a:ext cx="8229600" cy="2573640"/>
          </a:xfrm>
        </p:spPr>
        <p:txBody>
          <a:bodyPr>
            <a:normAutofit/>
          </a:bodyPr>
          <a:lstStyle/>
          <a:p>
            <a:pPr marL="457200" indent="-457200">
              <a:lnSpc>
                <a:spcPct val="150000"/>
              </a:lnSpc>
              <a:buFont typeface="Wingdings" pitchFamily="2" charset="2"/>
              <a:buChar char="q"/>
            </a:pPr>
            <a:r>
              <a:rPr lang="zh-TW" altLang="zh-TW" sz="3200" dirty="0" smtClean="0"/>
              <a:t>他的人生是最燦爛的，他的品行是最高尚的，他的行為是最端莊的，他的生活是最優美和真誠的。</a:t>
            </a:r>
            <a:endParaRPr lang="en-CA" sz="3200" dirty="0"/>
          </a:p>
        </p:txBody>
      </p:sp>
    </p:spTree>
    <p:extLst>
      <p:ext uri="{BB962C8B-B14F-4D97-AF65-F5344CB8AC3E}">
        <p14:creationId xmlns:p14="http://schemas.microsoft.com/office/powerpoint/2010/main" val="2313208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412776"/>
            <a:ext cx="4896544" cy="5184576"/>
          </a:xfrm>
        </p:spPr>
        <p:txBody>
          <a:bodyPr>
            <a:noAutofit/>
          </a:bodyPr>
          <a:lstStyle/>
          <a:p>
            <a:pPr>
              <a:buFont typeface="Wingdings" pitchFamily="2" charset="2"/>
              <a:buChar char="Ø"/>
            </a:pPr>
            <a:endParaRPr lang="en-CA" sz="800" dirty="0" smtClean="0"/>
          </a:p>
          <a:p>
            <a:pPr>
              <a:lnSpc>
                <a:spcPct val="140000"/>
              </a:lnSpc>
            </a:pPr>
            <a:r>
              <a:rPr lang="zh-TW" altLang="zh-TW" sz="2800" dirty="0" smtClean="0"/>
              <a:t>無需置疑，安拉派遣他成為全人類的楷模，是對全人類的仁慈。先知（願主福安之）也曾這樣描述自己：</a:t>
            </a:r>
            <a:r>
              <a:rPr lang="en-US" altLang="zh-TW" sz="2800" dirty="0" smtClean="0"/>
              <a:t>“</a:t>
            </a:r>
            <a:r>
              <a:rPr lang="zh-TW" altLang="zh-TW" sz="2800" dirty="0" smtClean="0"/>
              <a:t>我被派遣來，只是全美道義的尊貴。</a:t>
            </a:r>
            <a:r>
              <a:rPr lang="en-US" altLang="zh-TW" sz="2800" dirty="0" smtClean="0"/>
              <a:t>”</a:t>
            </a:r>
            <a:endParaRPr lang="en-CA" sz="2800" dirty="0"/>
          </a:p>
        </p:txBody>
      </p:sp>
      <p:pic>
        <p:nvPicPr>
          <p:cNvPr id="6148" name="Picture 4" descr="C:\Users\Mahwish\AppData\Local\Microsoft\Windows\Temporary Internet Files\Content.IE5\NPBKHIUR\MC90043345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1628800"/>
            <a:ext cx="3369593" cy="4320480"/>
          </a:xfrm>
          <a:prstGeom prst="rect">
            <a:avLst/>
          </a:prstGeom>
          <a:ln>
            <a:noFill/>
          </a:ln>
          <a:effectLst>
            <a:softEdge rad="317500"/>
          </a:effectLst>
          <a:extLst>
            <a:ext uri="{909E8E84-426E-40DD-AFC4-6F175D3DCCD1}">
              <a14:hiddenFill xmlns:a14="http://schemas.microsoft.com/office/drawing/2010/main">
                <a:solidFill>
                  <a:srgbClr val="FFFFFF"/>
                </a:solidFill>
              </a14:hiddenFill>
            </a:ext>
          </a:extLst>
        </p:spPr>
      </p:pic>
      <p:pic>
        <p:nvPicPr>
          <p:cNvPr id="5" name="Picture 4" descr="C:\Users\Mahwish\AppData\Local\Microsoft\Windows\Temporary Internet Files\Content.IE5\NPBKHIUR\MC90043345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8104" y="1772816"/>
            <a:ext cx="3369593" cy="4320480"/>
          </a:xfrm>
          <a:prstGeom prst="rect">
            <a:avLst/>
          </a:prstGeom>
          <a:ln>
            <a:noFill/>
          </a:ln>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9244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內容</a:t>
            </a:r>
            <a:endParaRPr lang="zh-TW" altLang="en-US" dirty="0"/>
          </a:p>
        </p:txBody>
      </p:sp>
      <p:sp>
        <p:nvSpPr>
          <p:cNvPr id="3" name="Content Placeholder 2"/>
          <p:cNvSpPr>
            <a:spLocks noGrp="1"/>
          </p:cNvSpPr>
          <p:nvPr>
            <p:ph idx="1"/>
          </p:nvPr>
        </p:nvSpPr>
        <p:spPr>
          <a:xfrm>
            <a:off x="539552" y="2276872"/>
            <a:ext cx="8229600" cy="3168352"/>
          </a:xfrm>
        </p:spPr>
        <p:txBody>
          <a:bodyPr>
            <a:normAutofit/>
          </a:bodyPr>
          <a:lstStyle/>
          <a:p>
            <a:pPr>
              <a:spcBef>
                <a:spcPts val="1200"/>
              </a:spcBef>
              <a:spcAft>
                <a:spcPts val="1200"/>
              </a:spcAft>
            </a:pPr>
            <a:r>
              <a:rPr lang="zh-TW" altLang="en-US" sz="3200" dirty="0" smtClean="0"/>
              <a:t>穆罕默德聖人的人格 </a:t>
            </a:r>
            <a:endParaRPr lang="en-US" altLang="zh-TW" sz="3200" dirty="0" smtClean="0"/>
          </a:p>
          <a:p>
            <a:pPr>
              <a:spcBef>
                <a:spcPts val="1200"/>
              </a:spcBef>
              <a:spcAft>
                <a:spcPts val="1200"/>
              </a:spcAft>
            </a:pPr>
            <a:r>
              <a:rPr lang="zh-TW" altLang="en-US" sz="3200" dirty="0" smtClean="0"/>
              <a:t>作為領袖的模範 </a:t>
            </a:r>
            <a:endParaRPr lang="en-US" altLang="zh-TW" sz="3200" dirty="0" smtClean="0"/>
          </a:p>
          <a:p>
            <a:pPr>
              <a:spcBef>
                <a:spcPts val="1200"/>
              </a:spcBef>
              <a:spcAft>
                <a:spcPts val="1200"/>
              </a:spcAft>
            </a:pPr>
            <a:r>
              <a:rPr lang="zh-TW" altLang="en-US" sz="3200" dirty="0" smtClean="0"/>
              <a:t>作為丈夫的模範 </a:t>
            </a:r>
            <a:endParaRPr lang="en-US" altLang="zh-TW" sz="3200" dirty="0" smtClean="0"/>
          </a:p>
          <a:p>
            <a:pPr>
              <a:spcBef>
                <a:spcPts val="1200"/>
              </a:spcBef>
              <a:spcAft>
                <a:spcPts val="1200"/>
              </a:spcAft>
            </a:pPr>
            <a:r>
              <a:rPr lang="zh-TW" altLang="en-US" sz="3200" dirty="0" smtClean="0"/>
              <a:t>辭朝演說 </a:t>
            </a:r>
            <a:endParaRPr lang="en-US" altLang="zh-TW" sz="3200" dirty="0" smtClean="0">
              <a:ea typeface="新細明體" charset="-120"/>
            </a:endParaRPr>
          </a:p>
          <a:p>
            <a:pPr>
              <a:spcBef>
                <a:spcPts val="1200"/>
              </a:spcBef>
              <a:spcAft>
                <a:spcPts val="1200"/>
              </a:spcAft>
            </a:pPr>
            <a:endParaRPr lang="zh-TW" altLang="en-US" sz="32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3000"/>
                                        <p:tgtEl>
                                          <p:spTgt spid="3">
                                            <p:txEl>
                                              <p:pRg st="0" end="0"/>
                                            </p:txEl>
                                          </p:spTgt>
                                        </p:tgtEl>
                                      </p:cBhvr>
                                    </p:animEffect>
                                    <p:anim calcmode="lin" valueType="num">
                                      <p:cBhvr>
                                        <p:cTn id="13" dur="3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4" dur="3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3000"/>
                                        <p:tgtEl>
                                          <p:spTgt spid="3">
                                            <p:txEl>
                                              <p:pRg st="1" end="1"/>
                                            </p:txEl>
                                          </p:spTgt>
                                        </p:tgtEl>
                                      </p:cBhvr>
                                    </p:animEffect>
                                    <p:anim calcmode="lin" valueType="num">
                                      <p:cBhvr>
                                        <p:cTn id="20" dur="3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21" dur="3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3000"/>
                                        <p:tgtEl>
                                          <p:spTgt spid="3">
                                            <p:txEl>
                                              <p:pRg st="2" end="2"/>
                                            </p:txEl>
                                          </p:spTgt>
                                        </p:tgtEl>
                                      </p:cBhvr>
                                    </p:animEffect>
                                    <p:anim calcmode="lin" valueType="num">
                                      <p:cBhvr>
                                        <p:cTn id="27" dur="3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8" dur="3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3000"/>
                                        <p:tgtEl>
                                          <p:spTgt spid="3">
                                            <p:txEl>
                                              <p:pRg st="3" end="3"/>
                                            </p:txEl>
                                          </p:spTgt>
                                        </p:tgtEl>
                                      </p:cBhvr>
                                    </p:animEffect>
                                    <p:anim calcmode="lin" valueType="num">
                                      <p:cBhvr>
                                        <p:cTn id="34" dur="3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35" dur="3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pPr>
              <a:lnSpc>
                <a:spcPct val="140000"/>
              </a:lnSpc>
            </a:pPr>
            <a:r>
              <a:rPr lang="zh-TW" altLang="zh-TW" sz="3200" dirty="0" smtClean="0"/>
              <a:t>他是</a:t>
            </a:r>
            <a:r>
              <a:rPr lang="en-US" altLang="zh-TW" sz="3200" dirty="0" smtClean="0"/>
              <a:t>“</a:t>
            </a:r>
            <a:r>
              <a:rPr lang="zh-TW" altLang="zh-TW" sz="3200" dirty="0" smtClean="0"/>
              <a:t>活古蘭經</a:t>
            </a:r>
            <a:r>
              <a:rPr lang="en-US" altLang="zh-TW" sz="3200" dirty="0" smtClean="0"/>
              <a:t>”</a:t>
            </a:r>
            <a:r>
              <a:rPr lang="zh-TW" altLang="zh-TW" sz="3200" dirty="0" smtClean="0"/>
              <a:t>！他至始至終嚴守其律法，按照其指示行事，跟隨其引導。安拉說：</a:t>
            </a:r>
            <a:r>
              <a:rPr lang="en-US" altLang="zh-TW" sz="3200" dirty="0" smtClean="0"/>
              <a:t>“</a:t>
            </a:r>
            <a:r>
              <a:rPr lang="zh-TW" altLang="zh-TW" sz="3200" dirty="0" smtClean="0"/>
              <a:t>希望安拉和末日，並且多多紀念安拉的人，你們有使者可以作為你們的優良模範。</a:t>
            </a:r>
            <a:r>
              <a:rPr lang="en-US" altLang="zh-TW" sz="3200" dirty="0" smtClean="0"/>
              <a:t>”         </a:t>
            </a:r>
            <a:r>
              <a:rPr lang="zh-TW" altLang="zh-TW" sz="3200" dirty="0" smtClean="0"/>
              <a:t>（</a:t>
            </a:r>
            <a:r>
              <a:rPr lang="en-US" altLang="zh-TW" sz="3200" dirty="0" smtClean="0"/>
              <a:t>33:21</a:t>
            </a:r>
            <a:r>
              <a:rPr lang="zh-TW" altLang="zh-TW" sz="3200" dirty="0" smtClean="0"/>
              <a:t>）</a:t>
            </a:r>
          </a:p>
          <a:p>
            <a:pPr>
              <a:lnSpc>
                <a:spcPct val="140000"/>
              </a:lnSpc>
            </a:pPr>
            <a:endParaRPr lang="zh-HK" altLang="en-US" sz="3200" dirty="0"/>
          </a:p>
        </p:txBody>
      </p:sp>
    </p:spTree>
    <p:extLst>
      <p:ext uri="{BB962C8B-B14F-4D97-AF65-F5344CB8AC3E}">
        <p14:creationId xmlns:p14="http://schemas.microsoft.com/office/powerpoint/2010/main" val="821566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2040" y="2060848"/>
            <a:ext cx="3745259" cy="2498790"/>
          </a:xfrm>
          <a:prstGeom prst="rect">
            <a:avLst/>
          </a:prstGeom>
          <a:ln>
            <a:noFill/>
          </a:ln>
          <a:effectLst>
            <a:softEdge rad="317500"/>
          </a:effectLst>
        </p:spPr>
      </p:pic>
      <p:sp>
        <p:nvSpPr>
          <p:cNvPr id="3" name="Content Placeholder 2"/>
          <p:cNvSpPr>
            <a:spLocks noGrp="1"/>
          </p:cNvSpPr>
          <p:nvPr>
            <p:ph idx="1"/>
          </p:nvPr>
        </p:nvSpPr>
        <p:spPr>
          <a:xfrm>
            <a:off x="467544" y="1268760"/>
            <a:ext cx="4824536" cy="5162255"/>
          </a:xfrm>
        </p:spPr>
        <p:txBody>
          <a:bodyPr>
            <a:normAutofit/>
          </a:bodyPr>
          <a:lstStyle/>
          <a:p>
            <a:pPr>
              <a:lnSpc>
                <a:spcPct val="130000"/>
              </a:lnSpc>
            </a:pPr>
            <a:r>
              <a:rPr lang="zh-TW" altLang="zh-TW" sz="2800" dirty="0" smtClean="0"/>
              <a:t>他就是向善的楷模，是人類渴望安拉之喜悅的典範，是最高禮儀的代表，是安拉準備他，以肩負這項使命，傳達伊斯蘭之號召，虔誠的敬拜全世界的主宰，所以清高的安拉說：</a:t>
            </a:r>
            <a:r>
              <a:rPr lang="en-US" altLang="zh-TW" sz="2800" dirty="0" smtClean="0"/>
              <a:t>“</a:t>
            </a:r>
            <a:r>
              <a:rPr lang="zh-TW" altLang="zh-TW" sz="2800" dirty="0" smtClean="0"/>
              <a:t>你（先知）確是具備一種偉大的性格的。</a:t>
            </a:r>
            <a:r>
              <a:rPr lang="en-US" altLang="zh-TW" sz="2800" dirty="0" smtClean="0"/>
              <a:t>”</a:t>
            </a:r>
            <a:r>
              <a:rPr lang="zh-TW" altLang="zh-TW" sz="2800" dirty="0" smtClean="0"/>
              <a:t>（</a:t>
            </a:r>
            <a:r>
              <a:rPr lang="en-US" altLang="zh-TW" sz="2800" dirty="0" smtClean="0"/>
              <a:t>68:4</a:t>
            </a:r>
            <a:r>
              <a:rPr lang="zh-TW" altLang="zh-TW" sz="2800" dirty="0" smtClean="0"/>
              <a:t>）</a:t>
            </a:r>
            <a:endParaRPr lang="zh-TW" altLang="zh-TW" sz="2800" dirty="0"/>
          </a:p>
        </p:txBody>
      </p:sp>
    </p:spTree>
    <p:extLst>
      <p:ext uri="{BB962C8B-B14F-4D97-AF65-F5344CB8AC3E}">
        <p14:creationId xmlns:p14="http://schemas.microsoft.com/office/powerpoint/2010/main" val="4052732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23528" y="1327987"/>
            <a:ext cx="8229600" cy="4389120"/>
          </a:xfrm>
        </p:spPr>
        <p:txBody>
          <a:bodyPr/>
          <a:lstStyle/>
          <a:p>
            <a:pPr marL="274320" lvl="4" indent="-274320">
              <a:lnSpc>
                <a:spcPct val="140000"/>
              </a:lnSpc>
              <a:buClr>
                <a:schemeClr val="accent3"/>
              </a:buClr>
              <a:buSzPct val="95000"/>
            </a:pPr>
            <a:r>
              <a:rPr lang="zh-TW" altLang="zh-TW" sz="3200" dirty="0"/>
              <a:t>他精彩的一生，充滿功績、滿載優秀、完美的美德。他是教育之師，宏偉志向的喚起者，他提醒信仰，勾畫通往安拉之喜悅的途徑，為宣教者和清廉之士，真實的展示崇高品性和高雅素養。</a:t>
            </a:r>
          </a:p>
          <a:p>
            <a:endParaRPr lang="zh-HK" altLang="en-US" dirty="0"/>
          </a:p>
        </p:txBody>
      </p:sp>
      <p:pic>
        <p:nvPicPr>
          <p:cNvPr id="7174" name="Picture 6" descr="C:\Users\Mahwish\AppData\Local\Microsoft\Windows\Temporary Internet Files\Content.IE5\YP0VYL9L\MC90028898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18679" y="4509120"/>
            <a:ext cx="5328592" cy="1839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4073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p:txBody>
          <a:bodyPr/>
          <a:lstStyle/>
          <a:p>
            <a:fld id="{C360FE89-98A0-4B55-8105-20F73A6B9259}" type="slidenum">
              <a:rPr lang="en-US" altLang="zh-TW"/>
              <a:pPr/>
              <a:t>23</a:t>
            </a:fld>
            <a:endParaRPr lang="en-US" altLang="zh-TW"/>
          </a:p>
        </p:txBody>
      </p:sp>
      <p:sp>
        <p:nvSpPr>
          <p:cNvPr id="187394" name="Text Box 2"/>
          <p:cNvSpPr txBox="1">
            <a:spLocks noChangeArrowheads="1"/>
          </p:cNvSpPr>
          <p:nvPr/>
        </p:nvSpPr>
        <p:spPr bwMode="auto">
          <a:xfrm>
            <a:off x="683568" y="594664"/>
            <a:ext cx="7668852" cy="2160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68300" indent="-368300">
              <a:defRPr kumimoji="1">
                <a:solidFill>
                  <a:schemeClr val="tx1"/>
                </a:solidFill>
                <a:latin typeface="Arial" pitchFamily="34" charset="0"/>
                <a:ea typeface="新細明體" pitchFamily="18" charset="-120"/>
              </a:defRPr>
            </a:lvl1pPr>
            <a:lvl2pPr marL="903288">
              <a:defRPr kumimoji="1">
                <a:solidFill>
                  <a:schemeClr val="tx1"/>
                </a:solidFill>
                <a:latin typeface="Arial" pitchFamily="34" charset="0"/>
                <a:ea typeface="新細明體" pitchFamily="18" charset="-120"/>
              </a:defRPr>
            </a:lvl2pPr>
            <a:lvl3pPr marL="1082675">
              <a:defRPr kumimoji="1">
                <a:solidFill>
                  <a:schemeClr val="tx1"/>
                </a:solidFill>
                <a:latin typeface="Arial" pitchFamily="34" charset="0"/>
                <a:ea typeface="新細明體" pitchFamily="18" charset="-120"/>
              </a:defRPr>
            </a:lvl3pPr>
            <a:lvl4pPr>
              <a:defRPr kumimoji="1">
                <a:solidFill>
                  <a:schemeClr val="tx1"/>
                </a:solidFill>
                <a:latin typeface="Arial" pitchFamily="34" charset="0"/>
                <a:ea typeface="新細明體" pitchFamily="18" charset="-120"/>
              </a:defRPr>
            </a:lvl4pPr>
            <a:lvl5pPr>
              <a:defRPr kumimoji="1">
                <a:solidFill>
                  <a:schemeClr val="tx1"/>
                </a:solidFill>
                <a:latin typeface="Arial" pitchFamily="34" charset="0"/>
                <a:ea typeface="新細明體" pitchFamily="18" charset="-120"/>
              </a:defRPr>
            </a:lvl5pPr>
            <a:lvl6pPr fontAlgn="base">
              <a:spcBef>
                <a:spcPct val="0"/>
              </a:spcBef>
              <a:spcAft>
                <a:spcPct val="0"/>
              </a:spcAft>
              <a:defRPr kumimoji="1">
                <a:solidFill>
                  <a:schemeClr val="tx1"/>
                </a:solidFill>
                <a:latin typeface="Arial" pitchFamily="34" charset="0"/>
                <a:ea typeface="新細明體" pitchFamily="18" charset="-120"/>
              </a:defRPr>
            </a:lvl6pPr>
            <a:lvl7pPr fontAlgn="base">
              <a:spcBef>
                <a:spcPct val="0"/>
              </a:spcBef>
              <a:spcAft>
                <a:spcPct val="0"/>
              </a:spcAft>
              <a:defRPr kumimoji="1">
                <a:solidFill>
                  <a:schemeClr val="tx1"/>
                </a:solidFill>
                <a:latin typeface="Arial" pitchFamily="34" charset="0"/>
                <a:ea typeface="新細明體" pitchFamily="18" charset="-120"/>
              </a:defRPr>
            </a:lvl7pPr>
            <a:lvl8pPr fontAlgn="base">
              <a:spcBef>
                <a:spcPct val="0"/>
              </a:spcBef>
              <a:spcAft>
                <a:spcPct val="0"/>
              </a:spcAft>
              <a:defRPr kumimoji="1">
                <a:solidFill>
                  <a:schemeClr val="tx1"/>
                </a:solidFill>
                <a:latin typeface="Arial" pitchFamily="34" charset="0"/>
                <a:ea typeface="新細明體" pitchFamily="18" charset="-120"/>
              </a:defRPr>
            </a:lvl8pPr>
            <a:lvl9pPr fontAlgn="base">
              <a:spcBef>
                <a:spcPct val="0"/>
              </a:spcBef>
              <a:spcAft>
                <a:spcPct val="0"/>
              </a:spcAft>
              <a:defRPr kumimoji="1">
                <a:solidFill>
                  <a:schemeClr val="tx1"/>
                </a:solidFill>
                <a:latin typeface="Arial" pitchFamily="34" charset="0"/>
                <a:ea typeface="新細明體" pitchFamily="18" charset="-120"/>
              </a:defRPr>
            </a:lvl9pPr>
          </a:lstStyle>
          <a:p>
            <a:pPr eaLnBrk="0" hangingPunct="0">
              <a:lnSpc>
                <a:spcPct val="120000"/>
              </a:lnSpc>
              <a:spcBef>
                <a:spcPct val="50000"/>
              </a:spcBef>
              <a:buFont typeface="Wingdings" pitchFamily="2" charset="2"/>
              <a:buNone/>
            </a:pPr>
            <a:r>
              <a:rPr kumimoji="0" lang="zh-TW" altLang="en-US" sz="2800" b="1" dirty="0">
                <a:latin typeface="標楷體" pitchFamily="65" charset="-120"/>
                <a:ea typeface="標楷體" pitchFamily="65" charset="-120"/>
              </a:rPr>
              <a:t>「只因為從真主發出的慈恩，你當溫和地對待他們；假若你是粗暴的，是殘酷的，那麼，他們必定離你而分散；故你當恕饒他們，當為他們向主求饒。」</a:t>
            </a:r>
            <a:endParaRPr kumimoji="0" lang="zh-TW" altLang="en-US" sz="2800" dirty="0">
              <a:latin typeface="標楷體" pitchFamily="65" charset="-120"/>
              <a:ea typeface="標楷體" pitchFamily="65" charset="-120"/>
            </a:endParaRPr>
          </a:p>
        </p:txBody>
      </p:sp>
      <p:sp>
        <p:nvSpPr>
          <p:cNvPr id="187395" name="Text Box 3"/>
          <p:cNvSpPr txBox="1">
            <a:spLocks noChangeArrowheads="1"/>
          </p:cNvSpPr>
          <p:nvPr/>
        </p:nvSpPr>
        <p:spPr bwMode="auto">
          <a:xfrm>
            <a:off x="5570457" y="2420888"/>
            <a:ext cx="25923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kumimoji="0" lang="zh-TW" altLang="en-US" sz="2400" b="1" dirty="0">
                <a:latin typeface="Times New Roman" pitchFamily="18" charset="0"/>
              </a:rPr>
              <a:t>（</a:t>
            </a:r>
            <a:r>
              <a:rPr kumimoji="0" lang="zh-TW" altLang="en-US" sz="2400" b="1" dirty="0">
                <a:latin typeface="標楷體" pitchFamily="65" charset="-120"/>
                <a:ea typeface="標楷體" pitchFamily="65" charset="-120"/>
              </a:rPr>
              <a:t>古蘭 </a:t>
            </a:r>
            <a:r>
              <a:rPr kumimoji="0" lang="en-US" altLang="zh-TW" sz="2400" b="1" dirty="0">
                <a:latin typeface="標楷體" pitchFamily="65" charset="-120"/>
                <a:ea typeface="標楷體" pitchFamily="65" charset="-120"/>
              </a:rPr>
              <a:t>3</a:t>
            </a:r>
            <a:r>
              <a:rPr kumimoji="0" lang="zh-TW" altLang="en-US" sz="2400" b="1" dirty="0">
                <a:latin typeface="標楷體" pitchFamily="65" charset="-120"/>
                <a:ea typeface="標楷體" pitchFamily="65" charset="-120"/>
              </a:rPr>
              <a:t>：</a:t>
            </a:r>
            <a:r>
              <a:rPr kumimoji="0" lang="en-US" altLang="zh-TW" sz="2400" b="1" dirty="0">
                <a:latin typeface="標楷體" pitchFamily="65" charset="-120"/>
                <a:ea typeface="標楷體" pitchFamily="65" charset="-120"/>
              </a:rPr>
              <a:t>159</a:t>
            </a:r>
            <a:r>
              <a:rPr kumimoji="0" lang="zh-TW" altLang="en-US" sz="2400" b="1" dirty="0">
                <a:latin typeface="Times New Roman" pitchFamily="18" charset="0"/>
              </a:rPr>
              <a:t>）</a:t>
            </a:r>
            <a:endParaRPr kumimoji="0" lang="zh-CN" altLang="en-US" sz="2400" b="1" dirty="0">
              <a:latin typeface="Times New Roman" pitchFamily="18" charset="0"/>
            </a:endParaRPr>
          </a:p>
        </p:txBody>
      </p:sp>
      <p:sp>
        <p:nvSpPr>
          <p:cNvPr id="187396" name="Text Box 4"/>
          <p:cNvSpPr txBox="1">
            <a:spLocks noChangeArrowheads="1"/>
          </p:cNvSpPr>
          <p:nvPr/>
        </p:nvSpPr>
        <p:spPr bwMode="auto">
          <a:xfrm>
            <a:off x="971600" y="3429000"/>
            <a:ext cx="6372175" cy="116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zh-TW" altLang="en-US" sz="2800" b="1" dirty="0">
                <a:latin typeface="標楷體" pitchFamily="65" charset="-120"/>
                <a:ea typeface="標楷體" pitchFamily="65" charset="-120"/>
              </a:rPr>
              <a:t>穆聖說：</a:t>
            </a:r>
          </a:p>
          <a:p>
            <a:pPr>
              <a:spcBef>
                <a:spcPct val="50000"/>
              </a:spcBef>
            </a:pPr>
            <a:r>
              <a:rPr lang="zh-TW" altLang="en-US" sz="2800" b="1" dirty="0">
                <a:latin typeface="標楷體" pitchFamily="65" charset="-120"/>
                <a:ea typeface="標楷體" pitchFamily="65" charset="-120"/>
              </a:rPr>
              <a:t>「不仁慈者得不到仁愛。」 </a:t>
            </a:r>
          </a:p>
        </p:txBody>
      </p:sp>
      <p:sp>
        <p:nvSpPr>
          <p:cNvPr id="187397" name="Text Box 5"/>
          <p:cNvSpPr txBox="1">
            <a:spLocks noChangeArrowheads="1"/>
          </p:cNvSpPr>
          <p:nvPr/>
        </p:nvSpPr>
        <p:spPr bwMode="auto">
          <a:xfrm>
            <a:off x="5796136" y="4437112"/>
            <a:ext cx="28082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TW" sz="2400" b="1" dirty="0">
                <a:latin typeface="Times New Roman" pitchFamily="18" charset="0"/>
                <a:ea typeface="標楷體" pitchFamily="65" charset="-120"/>
              </a:rPr>
              <a:t>《</a:t>
            </a:r>
            <a:r>
              <a:rPr lang="zh-TW" altLang="en-US" sz="2400" b="1" dirty="0">
                <a:latin typeface="Times New Roman" pitchFamily="18" charset="0"/>
                <a:ea typeface="標楷體" pitchFamily="65" charset="-120"/>
              </a:rPr>
              <a:t>布哈里聖訓集</a:t>
            </a:r>
            <a:r>
              <a:rPr lang="en-US" altLang="zh-TW" sz="2400" b="1" dirty="0">
                <a:latin typeface="Times New Roman" pitchFamily="18" charset="0"/>
                <a:ea typeface="標楷體" pitchFamily="65" charset="-120"/>
              </a:rPr>
              <a:t>》</a:t>
            </a:r>
            <a:r>
              <a:rPr lang="en-US" altLang="zh-TW" sz="3600" dirty="0">
                <a:latin typeface="Times New Roman" pitchFamily="18" charset="0"/>
              </a:rPr>
              <a:t> </a:t>
            </a:r>
          </a:p>
        </p:txBody>
      </p:sp>
      <p:sp>
        <p:nvSpPr>
          <p:cNvPr id="187398" name="Text Box 6"/>
          <p:cNvSpPr txBox="1">
            <a:spLocks noChangeArrowheads="1"/>
          </p:cNvSpPr>
          <p:nvPr/>
        </p:nvSpPr>
        <p:spPr bwMode="auto">
          <a:xfrm>
            <a:off x="827584" y="5467213"/>
            <a:ext cx="605385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zh-TW" altLang="en-US" sz="2800" b="1" dirty="0">
                <a:latin typeface="Times New Roman" pitchFamily="18" charset="0"/>
                <a:ea typeface="標楷體" pitchFamily="65" charset="-120"/>
              </a:rPr>
              <a:t>「你們沒有正信，直到你們仁慈。」</a:t>
            </a:r>
            <a:r>
              <a:rPr lang="zh-TW" altLang="en-US" sz="2800" dirty="0">
                <a:latin typeface="Times New Roman" pitchFamily="18" charset="0"/>
              </a:rPr>
              <a:t> </a:t>
            </a:r>
          </a:p>
        </p:txBody>
      </p:sp>
      <p:sp>
        <p:nvSpPr>
          <p:cNvPr id="187399" name="Text Box 7"/>
          <p:cNvSpPr txBox="1">
            <a:spLocks noChangeArrowheads="1"/>
          </p:cNvSpPr>
          <p:nvPr/>
        </p:nvSpPr>
        <p:spPr bwMode="auto">
          <a:xfrm>
            <a:off x="5580112" y="5989814"/>
            <a:ext cx="30243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TW" sz="2400" b="1" dirty="0">
                <a:latin typeface="Times New Roman" pitchFamily="18" charset="0"/>
                <a:ea typeface="標楷體" pitchFamily="65" charset="-120"/>
              </a:rPr>
              <a:t>《</a:t>
            </a:r>
            <a:r>
              <a:rPr lang="zh-TW" altLang="en-US" sz="2400" b="1" dirty="0">
                <a:latin typeface="Times New Roman" pitchFamily="18" charset="0"/>
                <a:ea typeface="標楷體" pitchFamily="65" charset="-120"/>
              </a:rPr>
              <a:t>妥伯拉尼聖訓集</a:t>
            </a:r>
            <a:r>
              <a:rPr lang="en-US" altLang="zh-TW" sz="2400" b="1" dirty="0">
                <a:latin typeface="Times New Roman" pitchFamily="18" charset="0"/>
                <a:ea typeface="標楷體" pitchFamily="65" charset="-120"/>
              </a:rPr>
              <a:t>》</a:t>
            </a:r>
          </a:p>
        </p:txBody>
      </p:sp>
    </p:spTree>
    <p:extLst>
      <p:ext uri="{BB962C8B-B14F-4D97-AF65-F5344CB8AC3E}">
        <p14:creationId xmlns:p14="http://schemas.microsoft.com/office/powerpoint/2010/main" val="4209018590"/>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764704"/>
            <a:ext cx="6952618" cy="1728192"/>
          </a:xfrm>
        </p:spPr>
        <p:txBody>
          <a:bodyPr>
            <a:noAutofit/>
          </a:bodyPr>
          <a:lstStyle/>
          <a:p>
            <a:r>
              <a:rPr lang="zh-TW" altLang="en-US" sz="6000" dirty="0" smtClean="0"/>
              <a:t>作為領袖的模範 </a:t>
            </a:r>
            <a:r>
              <a:rPr lang="en-US" altLang="zh-TW" sz="6000" dirty="0" smtClean="0"/>
              <a:t/>
            </a:r>
            <a:br>
              <a:rPr lang="en-US" altLang="zh-TW" sz="6000" dirty="0" smtClean="0"/>
            </a:br>
            <a:endParaRPr lang="en-CA" sz="6000" b="1" dirty="0"/>
          </a:p>
        </p:txBody>
      </p:sp>
      <p:sp>
        <p:nvSpPr>
          <p:cNvPr id="3" name="Content Placeholder 2"/>
          <p:cNvSpPr>
            <a:spLocks noGrp="1"/>
          </p:cNvSpPr>
          <p:nvPr>
            <p:ph idx="1"/>
          </p:nvPr>
        </p:nvSpPr>
        <p:spPr>
          <a:xfrm>
            <a:off x="323528" y="1628800"/>
            <a:ext cx="8136904" cy="4320480"/>
          </a:xfrm>
        </p:spPr>
        <p:txBody>
          <a:bodyPr>
            <a:noAutofit/>
          </a:bodyPr>
          <a:lstStyle/>
          <a:p>
            <a:pPr marL="68580" indent="0">
              <a:buNone/>
            </a:pPr>
            <a:r>
              <a:rPr lang="zh-TW" altLang="zh-TW" sz="2800" dirty="0" smtClean="0"/>
              <a:t>一﹐在黑暗中尋求光明</a:t>
            </a:r>
            <a:endParaRPr lang="en-US" altLang="zh-TW" sz="2800" dirty="0" smtClean="0"/>
          </a:p>
          <a:p>
            <a:pPr marL="68580" indent="0">
              <a:buNone/>
            </a:pPr>
            <a:r>
              <a:rPr lang="zh-TW" altLang="zh-TW" sz="2800" dirty="0" smtClean="0"/>
              <a:t>二﹐向善良的人發出告誡和勸勉</a:t>
            </a:r>
            <a:endParaRPr lang="en-US" altLang="zh-TW" sz="2800" dirty="0" smtClean="0"/>
          </a:p>
          <a:p>
            <a:pPr marL="68580" indent="0">
              <a:buNone/>
            </a:pPr>
            <a:r>
              <a:rPr lang="zh-TW" altLang="zh-TW" sz="2800" dirty="0" smtClean="0"/>
              <a:t>三﹐耐心和樂觀的勝利</a:t>
            </a:r>
            <a:endParaRPr lang="en-US" altLang="zh-TW" sz="2800" dirty="0" smtClean="0"/>
          </a:p>
          <a:p>
            <a:pPr marL="68580" indent="0">
              <a:buNone/>
            </a:pPr>
            <a:r>
              <a:rPr lang="zh-TW" altLang="zh-TW" sz="2800" dirty="0" smtClean="0"/>
              <a:t>四﹐堅強的領導核心</a:t>
            </a:r>
            <a:endParaRPr lang="en-US" altLang="zh-TW" sz="2800" dirty="0" smtClean="0"/>
          </a:p>
          <a:p>
            <a:pPr marL="68580" indent="0">
              <a:buNone/>
            </a:pPr>
            <a:r>
              <a:rPr lang="zh-TW" altLang="zh-TW" sz="2800" dirty="0" smtClean="0"/>
              <a:t>五﹐勇而不暴﹐強而無欺</a:t>
            </a:r>
            <a:endParaRPr lang="en-US" altLang="zh-TW" sz="2800" dirty="0" smtClean="0"/>
          </a:p>
          <a:p>
            <a:pPr marL="68580" indent="0">
              <a:buNone/>
            </a:pPr>
            <a:r>
              <a:rPr lang="zh-TW" altLang="zh-TW" sz="2800" dirty="0" smtClean="0"/>
              <a:t>六﹐英明的統帥和導師</a:t>
            </a:r>
            <a:endParaRPr lang="en-US" altLang="zh-TW" sz="2800" dirty="0" smtClean="0"/>
          </a:p>
          <a:p>
            <a:pPr marL="68580" indent="0">
              <a:buNone/>
            </a:pPr>
            <a:r>
              <a:rPr lang="zh-TW" altLang="zh-TW" sz="2800" dirty="0" smtClean="0"/>
              <a:t>七﹐萬世師表﹐百代領袖</a:t>
            </a:r>
            <a:endParaRPr lang="en-US" altLang="zh-TW" sz="2800" dirty="0" smtClean="0"/>
          </a:p>
          <a:p>
            <a:pPr marL="68580" indent="0">
              <a:buNone/>
            </a:pPr>
            <a:endParaRPr lang="en-CA" sz="26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4581128"/>
            <a:ext cx="5327650" cy="184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8186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697280"/>
            <a:ext cx="6336704" cy="1075536"/>
          </a:xfrm>
        </p:spPr>
        <p:txBody>
          <a:bodyPr>
            <a:noAutofit/>
          </a:bodyPr>
          <a:lstStyle/>
          <a:p>
            <a:r>
              <a:rPr lang="zh-TW" altLang="en-US" sz="5400" dirty="0" smtClean="0"/>
              <a:t>作為丈夫的模範 </a:t>
            </a:r>
            <a:endParaRPr lang="en-CA" sz="5200" dirty="0"/>
          </a:p>
        </p:txBody>
      </p:sp>
      <p:sp>
        <p:nvSpPr>
          <p:cNvPr id="3" name="Content Placeholder 2"/>
          <p:cNvSpPr>
            <a:spLocks noGrp="1"/>
          </p:cNvSpPr>
          <p:nvPr>
            <p:ph idx="1"/>
          </p:nvPr>
        </p:nvSpPr>
        <p:spPr>
          <a:xfrm>
            <a:off x="467544" y="2316152"/>
            <a:ext cx="7992888" cy="2952328"/>
          </a:xfrm>
        </p:spPr>
        <p:txBody>
          <a:bodyPr/>
          <a:lstStyle/>
          <a:p>
            <a:pPr marL="525780" indent="-457200">
              <a:buFont typeface="Wingdings" pitchFamily="2" charset="2"/>
              <a:buChar char="Ø"/>
            </a:pPr>
            <a:endParaRPr lang="en-CA" sz="800" dirty="0" smtClean="0"/>
          </a:p>
          <a:p>
            <a:endParaRPr lang="en-CA" dirty="0"/>
          </a:p>
        </p:txBody>
      </p:sp>
      <p:sp>
        <p:nvSpPr>
          <p:cNvPr id="6" name="Rectangle 5"/>
          <p:cNvSpPr/>
          <p:nvPr/>
        </p:nvSpPr>
        <p:spPr>
          <a:xfrm>
            <a:off x="467544" y="2276872"/>
            <a:ext cx="8064896" cy="3653821"/>
          </a:xfrm>
          <a:prstGeom prst="rect">
            <a:avLst/>
          </a:prstGeom>
        </p:spPr>
        <p:txBody>
          <a:bodyPr wrap="square">
            <a:spAutoFit/>
          </a:bodyPr>
          <a:lstStyle/>
          <a:p>
            <a:pPr>
              <a:lnSpc>
                <a:spcPct val="140000"/>
              </a:lnSpc>
            </a:pPr>
            <a:r>
              <a:rPr lang="zh-TW" altLang="zh-TW" sz="2800" dirty="0" smtClean="0"/>
              <a:t>他的善愛包括他的家庭、親人、教眾即弟子。通過他的善言、及對妻室們的慷慨大方，和家人在一起，他幽默大方，倍愛有加。我們理解到，在對待家人和族人及所有人方面，他是最優秀的。甚至他教導大家說：</a:t>
            </a:r>
            <a:r>
              <a:rPr lang="en-US" altLang="zh-TW" sz="2800" dirty="0" smtClean="0"/>
              <a:t>“</a:t>
            </a:r>
            <a:r>
              <a:rPr lang="zh-TW" altLang="zh-TW" sz="2800" dirty="0" smtClean="0"/>
              <a:t>你們中最優秀的人，是善待家人的人，我是你們中最善待家人的。</a:t>
            </a:r>
            <a:r>
              <a:rPr lang="en-US" altLang="zh-TW" sz="2800" dirty="0" smtClean="0"/>
              <a:t>” </a:t>
            </a:r>
            <a:endParaRPr lang="zh-TW" altLang="zh-TW" sz="2800" dirty="0"/>
          </a:p>
        </p:txBody>
      </p:sp>
    </p:spTree>
    <p:extLst>
      <p:ext uri="{BB962C8B-B14F-4D97-AF65-F5344CB8AC3E}">
        <p14:creationId xmlns:p14="http://schemas.microsoft.com/office/powerpoint/2010/main" val="3990939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56792"/>
            <a:ext cx="8229600" cy="4389120"/>
          </a:xfrm>
        </p:spPr>
        <p:txBody>
          <a:bodyPr>
            <a:normAutofit lnSpcReduction="10000"/>
          </a:bodyPr>
          <a:lstStyle/>
          <a:p>
            <a:pPr marL="68580">
              <a:lnSpc>
                <a:spcPct val="170000"/>
              </a:lnSpc>
            </a:pPr>
            <a:r>
              <a:rPr lang="zh-TW" altLang="zh-TW" sz="2800" dirty="0"/>
              <a:t>穆罕默德先知（願主福安之）的誕生，掀起一場全面的革命。他解放了人類，使他們擺脫了風俗和地域強加於他們的枷鎖，人們獲得了實實在在的自由，為那 時代換上嶄新的面貌。他享有所有優美的品質，所以清高的安拉告訴我們說：</a:t>
            </a:r>
            <a:r>
              <a:rPr lang="en-US" altLang="zh-TW" sz="2800" dirty="0"/>
              <a:t>“</a:t>
            </a:r>
            <a:r>
              <a:rPr lang="zh-TW" altLang="zh-TW" sz="2800" dirty="0"/>
              <a:t>你們有使者可以作為你們的優良模範。</a:t>
            </a:r>
            <a:r>
              <a:rPr lang="en-US" altLang="zh-TW" sz="2800" dirty="0"/>
              <a:t>”</a:t>
            </a:r>
            <a:r>
              <a:rPr lang="zh-TW" altLang="zh-TW" sz="2800" dirty="0"/>
              <a:t>（</a:t>
            </a:r>
            <a:r>
              <a:rPr lang="en-US" altLang="zh-TW" sz="2800" dirty="0"/>
              <a:t>33:21</a:t>
            </a:r>
            <a:r>
              <a:rPr lang="zh-TW" altLang="zh-TW" sz="2800" dirty="0"/>
              <a:t>）</a:t>
            </a:r>
          </a:p>
          <a:p>
            <a:pPr marL="68580"/>
            <a:endParaRPr lang="en-CA" altLang="zh-HK" sz="2800" dirty="0"/>
          </a:p>
          <a:p>
            <a:endParaRPr lang="zh-HK" altLang="en-US" dirty="0"/>
          </a:p>
        </p:txBody>
      </p:sp>
      <p:sp>
        <p:nvSpPr>
          <p:cNvPr id="5" name="Content Placeholder 2"/>
          <p:cNvSpPr txBox="1">
            <a:spLocks/>
          </p:cNvSpPr>
          <p:nvPr/>
        </p:nvSpPr>
        <p:spPr>
          <a:xfrm>
            <a:off x="2872332" y="1988840"/>
            <a:ext cx="5832648" cy="3312368"/>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100000"/>
              </a:lnSpc>
              <a:spcBef>
                <a:spcPts val="12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100000"/>
              </a:lnSpc>
              <a:spcBef>
                <a:spcPts val="8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100000"/>
              </a:lnSpc>
              <a:spcBef>
                <a:spcPts val="6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100000"/>
              </a:lnSpc>
              <a:spcBef>
                <a:spcPts val="6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6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6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600"/>
              </a:spcBef>
              <a:buFont typeface="Arial" panose="020B0604020202020204" pitchFamily="34" charset="0"/>
              <a:buNone/>
              <a:defRPr sz="1600" kern="1200" baseline="0">
                <a:solidFill>
                  <a:schemeClr val="tx1">
                    <a:tint val="75000"/>
                  </a:schemeClr>
                </a:solidFill>
                <a:latin typeface="+mn-lt"/>
                <a:ea typeface="+mn-ea"/>
                <a:cs typeface="+mn-cs"/>
              </a:defRPr>
            </a:lvl8pPr>
            <a:lvl9pPr marL="3657600" indent="0" algn="l" defTabSz="914400" rtl="0" eaLnBrk="1" latinLnBrk="0" hangingPunct="1">
              <a:lnSpc>
                <a:spcPct val="90000"/>
              </a:lnSpc>
              <a:spcBef>
                <a:spcPts val="600"/>
              </a:spcBef>
              <a:buFont typeface="Arial" panose="020B0604020202020204" pitchFamily="34" charset="0"/>
              <a:buNone/>
              <a:defRPr sz="1600" kern="1200" baseline="0">
                <a:solidFill>
                  <a:schemeClr val="tx1">
                    <a:tint val="75000"/>
                  </a:schemeClr>
                </a:solidFill>
                <a:latin typeface="+mn-lt"/>
                <a:ea typeface="+mn-ea"/>
                <a:cs typeface="+mn-cs"/>
              </a:defRPr>
            </a:lvl9pPr>
          </a:lstStyle>
          <a:p>
            <a:pPr marL="68580"/>
            <a:endParaRPr lang="en-CA" sz="4000" dirty="0" smtClean="0"/>
          </a:p>
        </p:txBody>
      </p:sp>
    </p:spTree>
    <p:extLst>
      <p:ext uri="{BB962C8B-B14F-4D97-AF65-F5344CB8AC3E}">
        <p14:creationId xmlns:p14="http://schemas.microsoft.com/office/powerpoint/2010/main" val="1748329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body" idx="1"/>
          </p:nvPr>
        </p:nvSpPr>
        <p:spPr>
          <a:xfrm>
            <a:off x="571500" y="1371600"/>
            <a:ext cx="8001000" cy="4114800"/>
          </a:xfrm>
        </p:spPr>
        <p:txBody>
          <a:bodyPr/>
          <a:lstStyle/>
          <a:p>
            <a:pPr eaLnBrk="1" hangingPunct="1"/>
            <a:r>
              <a:rPr lang="zh-TW" altLang="en-US" sz="3600" smtClean="0">
                <a:latin typeface="標楷體" pitchFamily="65" charset="-120"/>
                <a:ea typeface="標楷體" pitchFamily="65" charset="-120"/>
              </a:rPr>
              <a:t>兒女是主的恩賜</a:t>
            </a:r>
          </a:p>
          <a:p>
            <a:pPr eaLnBrk="1" hangingPunct="1"/>
            <a:r>
              <a:rPr lang="zh-TW" altLang="en-US" sz="3600" smtClean="0">
                <a:latin typeface="標楷體" pitchFamily="65" charset="-120"/>
                <a:ea typeface="標楷體" pitchFamily="65" charset="-120"/>
              </a:rPr>
              <a:t>善待親屬</a:t>
            </a:r>
          </a:p>
          <a:p>
            <a:pPr eaLnBrk="1" hangingPunct="1">
              <a:buFontTx/>
              <a:buNone/>
            </a:pPr>
            <a:r>
              <a:rPr lang="zh-TW" altLang="en-US" sz="3600" smtClean="0">
                <a:latin typeface="標楷體" pitchFamily="65" charset="-120"/>
                <a:ea typeface="標楷體" pitchFamily="65" charset="-120"/>
              </a:rPr>
              <a:t>「你們當崇拜真主，不要以任何物配他，當孝敬父母，當優待親戚，</a:t>
            </a:r>
            <a:r>
              <a:rPr lang="en-US" altLang="zh-TW" sz="3600" smtClean="0">
                <a:ea typeface="標楷體" pitchFamily="65" charset="-120"/>
              </a:rPr>
              <a:t>….</a:t>
            </a:r>
            <a:r>
              <a:rPr lang="zh-TW" altLang="en-US" sz="3600" smtClean="0">
                <a:latin typeface="標楷體" pitchFamily="65" charset="-120"/>
                <a:ea typeface="標楷體" pitchFamily="65" charset="-120"/>
              </a:rPr>
              <a:t>」</a:t>
            </a:r>
          </a:p>
          <a:p>
            <a:pPr algn="r" eaLnBrk="1" hangingPunct="1">
              <a:buFontTx/>
              <a:buNone/>
            </a:pPr>
            <a:r>
              <a:rPr lang="en-US" altLang="zh-TW" sz="2600" smtClean="0">
                <a:latin typeface="標楷體" pitchFamily="65" charset="-120"/>
                <a:ea typeface="標楷體" pitchFamily="65" charset="-120"/>
              </a:rPr>
              <a:t>(</a:t>
            </a:r>
            <a:r>
              <a:rPr lang="zh-TW" altLang="en-US" sz="2600" smtClean="0">
                <a:latin typeface="標楷體" pitchFamily="65" charset="-120"/>
                <a:ea typeface="標楷體" pitchFamily="65" charset="-120"/>
              </a:rPr>
              <a:t>古蘭經 </a:t>
            </a:r>
            <a:r>
              <a:rPr lang="en-US" altLang="zh-TW" sz="2600" smtClean="0">
                <a:latin typeface="標楷體" pitchFamily="65" charset="-120"/>
                <a:ea typeface="標楷體" pitchFamily="65" charset="-120"/>
              </a:rPr>
              <a:t>4: 36)[</a:t>
            </a:r>
            <a:r>
              <a:rPr lang="zh-TW" altLang="en-US" sz="2600" smtClean="0">
                <a:latin typeface="標楷體" pitchFamily="65" charset="-120"/>
                <a:ea typeface="標楷體" pitchFamily="65" charset="-120"/>
              </a:rPr>
              <a:t>馬</a:t>
            </a:r>
            <a:r>
              <a:rPr lang="en-US" altLang="zh-TW" sz="2600" smtClean="0">
                <a:latin typeface="標楷體" pitchFamily="65" charset="-120"/>
                <a:ea typeface="標楷體" pitchFamily="65" charset="-120"/>
              </a:rPr>
              <a:t>] </a:t>
            </a:r>
          </a:p>
        </p:txBody>
      </p:sp>
      <p:pic>
        <p:nvPicPr>
          <p:cNvPr id="73731" name="Picture 3" descr="c007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4419600"/>
            <a:ext cx="2668588"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2" name="Picture 4" descr="famil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9925" y="0"/>
            <a:ext cx="1582738" cy="158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9924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578">
                                            <p:txEl>
                                              <p:pRg st="0" end="0"/>
                                            </p:txEl>
                                          </p:spTgt>
                                        </p:tgtEl>
                                        <p:attrNameLst>
                                          <p:attrName>style.visibility</p:attrName>
                                        </p:attrNameLst>
                                      </p:cBhvr>
                                      <p:to>
                                        <p:strVal val="visible"/>
                                      </p:to>
                                    </p:set>
                                    <p:animEffect transition="in" filter="blinds(horizontal)">
                                      <p:cBhvr>
                                        <p:cTn id="7" dur="500"/>
                                        <p:tgtEl>
                                          <p:spTgt spid="2457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4578">
                                            <p:txEl>
                                              <p:pRg st="1" end="1"/>
                                            </p:txEl>
                                          </p:spTgt>
                                        </p:tgtEl>
                                        <p:attrNameLst>
                                          <p:attrName>style.visibility</p:attrName>
                                        </p:attrNameLst>
                                      </p:cBhvr>
                                      <p:to>
                                        <p:strVal val="visible"/>
                                      </p:to>
                                    </p:set>
                                    <p:animEffect transition="in" filter="blinds(horizontal)">
                                      <p:cBhvr>
                                        <p:cTn id="12" dur="500"/>
                                        <p:tgtEl>
                                          <p:spTgt spid="2457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4578">
                                            <p:txEl>
                                              <p:pRg st="2" end="2"/>
                                            </p:txEl>
                                          </p:spTgt>
                                        </p:tgtEl>
                                        <p:attrNameLst>
                                          <p:attrName>style.visibility</p:attrName>
                                        </p:attrNameLst>
                                      </p:cBhvr>
                                      <p:to>
                                        <p:strVal val="visible"/>
                                      </p:to>
                                    </p:set>
                                    <p:animEffect transition="in" filter="blinds(horizontal)">
                                      <p:cBhvr>
                                        <p:cTn id="17" dur="500"/>
                                        <p:tgtEl>
                                          <p:spTgt spid="2457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4578">
                                            <p:txEl>
                                              <p:pRg st="3" end="3"/>
                                            </p:txEl>
                                          </p:spTgt>
                                        </p:tgtEl>
                                        <p:attrNameLst>
                                          <p:attrName>style.visibility</p:attrName>
                                        </p:attrNameLst>
                                      </p:cBhvr>
                                      <p:to>
                                        <p:strVal val="visible"/>
                                      </p:to>
                                    </p:set>
                                    <p:animEffect transition="in" filter="blinds(horizontal)">
                                      <p:cBhvr>
                                        <p:cTn id="22" dur="500"/>
                                        <p:tgtEl>
                                          <p:spTgt spid="2457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274638"/>
            <a:ext cx="7138988" cy="1143000"/>
          </a:xfrm>
        </p:spPr>
        <p:txBody>
          <a:bodyPr/>
          <a:lstStyle/>
          <a:p>
            <a:pPr eaLnBrk="1" hangingPunct="1">
              <a:defRPr/>
            </a:pPr>
            <a:r>
              <a:rPr lang="zh-TW" altLang="en-US" sz="4600" smtClean="0">
                <a:ea typeface="標楷體" pitchFamily="65" charset="-120"/>
              </a:rPr>
              <a:t>子女的權利</a:t>
            </a:r>
          </a:p>
        </p:txBody>
      </p:sp>
      <p:sp>
        <p:nvSpPr>
          <p:cNvPr id="29699" name="Rectangle 3"/>
          <p:cNvSpPr>
            <a:spLocks noGrp="1" noChangeArrowheads="1"/>
          </p:cNvSpPr>
          <p:nvPr>
            <p:ph type="body" idx="1"/>
          </p:nvPr>
        </p:nvSpPr>
        <p:spPr>
          <a:xfrm>
            <a:off x="1042988" y="1700213"/>
            <a:ext cx="7345362" cy="3240087"/>
          </a:xfrm>
        </p:spPr>
        <p:txBody>
          <a:bodyPr>
            <a:normAutofit fontScale="85000" lnSpcReduction="20000"/>
          </a:bodyPr>
          <a:lstStyle/>
          <a:p>
            <a:pPr>
              <a:lnSpc>
                <a:spcPct val="120000"/>
              </a:lnSpc>
              <a:spcBef>
                <a:spcPts val="1200"/>
              </a:spcBef>
              <a:spcAft>
                <a:spcPts val="1200"/>
              </a:spcAft>
            </a:pPr>
            <a:r>
              <a:rPr lang="zh-TW" altLang="en-US" sz="4000" dirty="0">
                <a:latin typeface="Times New Roman" pitchFamily="18" charset="0"/>
              </a:rPr>
              <a:t>尊重</a:t>
            </a:r>
            <a:r>
              <a:rPr lang="zh-TW" altLang="en-US" sz="4000" dirty="0" smtClean="0">
                <a:latin typeface="Times New Roman" pitchFamily="18" charset="0"/>
              </a:rPr>
              <a:t>生命、禁止墮胎</a:t>
            </a:r>
            <a:r>
              <a:rPr lang="en-US" altLang="zh-TW" sz="4000" dirty="0" smtClean="0"/>
              <a:t>(</a:t>
            </a:r>
            <a:r>
              <a:rPr lang="zh-TW" altLang="en-US" sz="4000" u="sng" dirty="0" smtClean="0">
                <a:hlinkClick r:id="rId2" action="ppaction://hlinksldjump"/>
              </a:rPr>
              <a:t>古蘭經</a:t>
            </a:r>
            <a:r>
              <a:rPr lang="en-US" altLang="zh-TW" sz="4000" u="sng" dirty="0" smtClean="0">
                <a:hlinkClick r:id="rId2" action="ppaction://hlinksldjump"/>
              </a:rPr>
              <a:t>17:31</a:t>
            </a:r>
            <a:r>
              <a:rPr lang="en-US" altLang="zh-TW" sz="4000" dirty="0" smtClean="0"/>
              <a:t>)</a:t>
            </a:r>
            <a:endParaRPr lang="en-US" altLang="zh-TW" sz="4000" dirty="0" smtClean="0">
              <a:latin typeface="Times New Roman" pitchFamily="18" charset="0"/>
            </a:endParaRPr>
          </a:p>
          <a:p>
            <a:pPr eaLnBrk="1" hangingPunct="1">
              <a:lnSpc>
                <a:spcPct val="120000"/>
              </a:lnSpc>
              <a:spcBef>
                <a:spcPts val="1200"/>
              </a:spcBef>
              <a:spcAft>
                <a:spcPts val="1200"/>
              </a:spcAft>
            </a:pPr>
            <a:r>
              <a:rPr lang="zh-TW" altLang="en-US" sz="4000" dirty="0" smtClean="0">
                <a:latin typeface="Times New Roman" pitchFamily="18" charset="0"/>
              </a:rPr>
              <a:t>禁殺女嬰 </a:t>
            </a:r>
            <a:r>
              <a:rPr lang="en-US" altLang="zh-TW" sz="4000" dirty="0" smtClean="0">
                <a:latin typeface="Times New Roman" pitchFamily="18" charset="0"/>
              </a:rPr>
              <a:t>(</a:t>
            </a:r>
            <a:r>
              <a:rPr lang="zh-TW" altLang="en-US" sz="4000" dirty="0" smtClean="0">
                <a:latin typeface="Times New Roman" pitchFamily="18" charset="0"/>
                <a:hlinkClick r:id="rId3" action="ppaction://hlinksldjump"/>
              </a:rPr>
              <a:t>古蘭經 </a:t>
            </a:r>
            <a:r>
              <a:rPr lang="en-US" altLang="zh-TW" sz="4000" dirty="0" smtClean="0">
                <a:latin typeface="Times New Roman" pitchFamily="18" charset="0"/>
                <a:hlinkClick r:id="rId3" action="ppaction://hlinksldjump"/>
              </a:rPr>
              <a:t>81:8-9</a:t>
            </a:r>
            <a:r>
              <a:rPr lang="en-US" altLang="zh-TW" sz="4000" dirty="0" smtClean="0">
                <a:latin typeface="Times New Roman" pitchFamily="18" charset="0"/>
              </a:rPr>
              <a:t>)</a:t>
            </a:r>
          </a:p>
          <a:p>
            <a:pPr eaLnBrk="1" hangingPunct="1">
              <a:lnSpc>
                <a:spcPct val="120000"/>
              </a:lnSpc>
              <a:spcBef>
                <a:spcPts val="1200"/>
              </a:spcBef>
              <a:spcAft>
                <a:spcPts val="1200"/>
              </a:spcAft>
            </a:pPr>
            <a:r>
              <a:rPr lang="zh-TW" altLang="en-US" sz="4000" dirty="0" smtClean="0">
                <a:latin typeface="Times New Roman" pitchFamily="18" charset="0"/>
              </a:rPr>
              <a:t>不 “重男輕女”  </a:t>
            </a:r>
            <a:r>
              <a:rPr lang="en-US" altLang="zh-TW" sz="4000" dirty="0" smtClean="0">
                <a:latin typeface="Times New Roman" pitchFamily="18" charset="0"/>
              </a:rPr>
              <a:t>(</a:t>
            </a:r>
            <a:r>
              <a:rPr lang="zh-TW" altLang="en-US" sz="4000" dirty="0" smtClean="0">
                <a:latin typeface="Times New Roman" pitchFamily="18" charset="0"/>
                <a:hlinkClick r:id="rId4" action="ppaction://hlinksldjump"/>
              </a:rPr>
              <a:t>聖訓</a:t>
            </a:r>
            <a:r>
              <a:rPr lang="en-US" altLang="zh-TW" sz="4000" dirty="0" smtClean="0">
                <a:latin typeface="Times New Roman" pitchFamily="18" charset="0"/>
              </a:rPr>
              <a:t>)</a:t>
            </a:r>
          </a:p>
          <a:p>
            <a:pPr eaLnBrk="1" hangingPunct="1">
              <a:lnSpc>
                <a:spcPct val="120000"/>
              </a:lnSpc>
              <a:spcBef>
                <a:spcPts val="1200"/>
              </a:spcBef>
              <a:spcAft>
                <a:spcPts val="1200"/>
              </a:spcAft>
            </a:pPr>
            <a:r>
              <a:rPr lang="zh-TW" altLang="en-US" sz="4000" dirty="0" smtClean="0">
                <a:latin typeface="Times New Roman" pitchFamily="18" charset="0"/>
              </a:rPr>
              <a:t>教育機會 </a:t>
            </a:r>
            <a:r>
              <a:rPr lang="en-US" altLang="zh-TW" sz="4000" dirty="0" smtClean="0">
                <a:latin typeface="Times New Roman" pitchFamily="18" charset="0"/>
              </a:rPr>
              <a:t>(</a:t>
            </a:r>
            <a:r>
              <a:rPr lang="zh-TW" altLang="en-US" sz="4000" dirty="0" smtClean="0">
                <a:latin typeface="Times New Roman" pitchFamily="18" charset="0"/>
                <a:hlinkClick r:id="rId5" action="ppaction://hlinksldjump"/>
              </a:rPr>
              <a:t>聖訓</a:t>
            </a:r>
            <a:r>
              <a:rPr lang="en-US" altLang="zh-TW" sz="4000" dirty="0" smtClean="0">
                <a:latin typeface="Times New Roman" pitchFamily="18" charset="0"/>
              </a:rPr>
              <a:t>)</a:t>
            </a:r>
          </a:p>
          <a:p>
            <a:pPr eaLnBrk="1" hangingPunct="1">
              <a:lnSpc>
                <a:spcPct val="90000"/>
              </a:lnSpc>
            </a:pPr>
            <a:endParaRPr lang="en-US" altLang="zh-TW" sz="4000" dirty="0" smtClean="0"/>
          </a:p>
        </p:txBody>
      </p:sp>
      <p:pic>
        <p:nvPicPr>
          <p:cNvPr id="74756" name="Picture 5" descr="famil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19925" y="0"/>
            <a:ext cx="1582738" cy="158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304906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diamond(in)">
                                      <p:cBhvr>
                                        <p:cTn id="7" dur="2000"/>
                                        <p:tgtEl>
                                          <p:spTgt spid="296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9699">
                                            <p:txEl>
                                              <p:pRg st="1" end="1"/>
                                            </p:txEl>
                                          </p:spTgt>
                                        </p:tgtEl>
                                        <p:attrNameLst>
                                          <p:attrName>style.visibility</p:attrName>
                                        </p:attrNameLst>
                                      </p:cBhvr>
                                      <p:to>
                                        <p:strVal val="visible"/>
                                      </p:to>
                                    </p:set>
                                    <p:animEffect transition="in" filter="diamond(in)">
                                      <p:cBhvr>
                                        <p:cTn id="12" dur="2000"/>
                                        <p:tgtEl>
                                          <p:spTgt spid="296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9699">
                                            <p:txEl>
                                              <p:pRg st="2" end="2"/>
                                            </p:txEl>
                                          </p:spTgt>
                                        </p:tgtEl>
                                        <p:attrNameLst>
                                          <p:attrName>style.visibility</p:attrName>
                                        </p:attrNameLst>
                                      </p:cBhvr>
                                      <p:to>
                                        <p:strVal val="visible"/>
                                      </p:to>
                                    </p:set>
                                    <p:animEffect transition="in" filter="diamond(in)">
                                      <p:cBhvr>
                                        <p:cTn id="17" dur="2000"/>
                                        <p:tgtEl>
                                          <p:spTgt spid="2969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29699">
                                            <p:txEl>
                                              <p:pRg st="3" end="3"/>
                                            </p:txEl>
                                          </p:spTgt>
                                        </p:tgtEl>
                                        <p:attrNameLst>
                                          <p:attrName>style.visibility</p:attrName>
                                        </p:attrNameLst>
                                      </p:cBhvr>
                                      <p:to>
                                        <p:strVal val="visible"/>
                                      </p:to>
                                    </p:set>
                                    <p:animEffect transition="in" filter="diamond(in)">
                                      <p:cBhvr>
                                        <p:cTn id="22" dur="2000"/>
                                        <p:tgtEl>
                                          <p:spTgt spid="296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274638"/>
            <a:ext cx="7067550" cy="1143000"/>
          </a:xfrm>
        </p:spPr>
        <p:txBody>
          <a:bodyPr/>
          <a:lstStyle/>
          <a:p>
            <a:pPr eaLnBrk="1" hangingPunct="1">
              <a:defRPr/>
            </a:pPr>
            <a:r>
              <a:rPr lang="zh-TW" altLang="en-US" sz="4600" smtClean="0">
                <a:ea typeface="標楷體" pitchFamily="65" charset="-120"/>
              </a:rPr>
              <a:t>子女的權利</a:t>
            </a:r>
          </a:p>
        </p:txBody>
      </p:sp>
      <p:sp>
        <p:nvSpPr>
          <p:cNvPr id="75779" name="Rectangle 3"/>
          <p:cNvSpPr>
            <a:spLocks noGrp="1" noChangeArrowheads="1"/>
          </p:cNvSpPr>
          <p:nvPr>
            <p:ph type="body" idx="1"/>
          </p:nvPr>
        </p:nvSpPr>
        <p:spPr>
          <a:xfrm>
            <a:off x="1258888" y="1773238"/>
            <a:ext cx="6778625" cy="4525962"/>
          </a:xfrm>
        </p:spPr>
        <p:txBody>
          <a:bodyPr/>
          <a:lstStyle/>
          <a:p>
            <a:pPr marL="0" indent="0" eaLnBrk="1" hangingPunct="1">
              <a:lnSpc>
                <a:spcPct val="140000"/>
              </a:lnSpc>
              <a:spcBef>
                <a:spcPts val="1800"/>
              </a:spcBef>
              <a:spcAft>
                <a:spcPts val="1200"/>
              </a:spcAft>
              <a:buFontTx/>
              <a:buNone/>
            </a:pPr>
            <a:r>
              <a:rPr lang="zh-TW" altLang="en-US" sz="3200" dirty="0" smtClean="0"/>
              <a:t>你們不要因為怕貧窮而殺害自己的兒女，我供給他們和你們。殺害他們確是大罪。 </a:t>
            </a:r>
          </a:p>
          <a:p>
            <a:pPr marL="0" indent="0" eaLnBrk="1" hangingPunct="1">
              <a:lnSpc>
                <a:spcPct val="140000"/>
              </a:lnSpc>
              <a:spcBef>
                <a:spcPts val="1800"/>
              </a:spcBef>
              <a:spcAft>
                <a:spcPts val="1200"/>
              </a:spcAft>
              <a:buFontTx/>
              <a:buNone/>
            </a:pPr>
            <a:r>
              <a:rPr lang="zh-TW" altLang="en-US" dirty="0" smtClean="0"/>
              <a:t>                                  </a:t>
            </a:r>
            <a:r>
              <a:rPr lang="en-US" altLang="zh-TW" dirty="0" smtClean="0"/>
              <a:t>(</a:t>
            </a:r>
            <a:r>
              <a:rPr lang="zh-TW" altLang="en-US" dirty="0" smtClean="0"/>
              <a:t>古蘭經</a:t>
            </a:r>
            <a:r>
              <a:rPr lang="en-US" altLang="zh-TW" dirty="0" smtClean="0"/>
              <a:t>17:31)</a:t>
            </a:r>
          </a:p>
        </p:txBody>
      </p:sp>
      <p:pic>
        <p:nvPicPr>
          <p:cNvPr id="75780" name="Picture 4" descr="fami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9925" y="0"/>
            <a:ext cx="1582738" cy="158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1" name="AutoShape 5">
            <a:hlinkClick r:id="rId3" action="ppaction://hlinksldjump" highlightClick="1"/>
          </p:cNvPr>
          <p:cNvSpPr>
            <a:spLocks noChangeArrowheads="1"/>
          </p:cNvSpPr>
          <p:nvPr/>
        </p:nvSpPr>
        <p:spPr bwMode="auto">
          <a:xfrm>
            <a:off x="7812088" y="5300663"/>
            <a:ext cx="609600" cy="457200"/>
          </a:xfrm>
          <a:prstGeom prst="actionButtonBackPrevious">
            <a:avLst/>
          </a:prstGeom>
          <a:solidFill>
            <a:schemeClr val="bg1"/>
          </a:solidFill>
          <a:ln w="12700">
            <a:solidFill>
              <a:schemeClr val="tx1"/>
            </a:solidFill>
            <a:miter lim="800000"/>
            <a:headEnd/>
            <a:tailEnd/>
          </a:ln>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lang="zh-TW" altLang="en-US"/>
          </a:p>
        </p:txBody>
      </p:sp>
    </p:spTree>
    <p:extLst>
      <p:ext uri="{BB962C8B-B14F-4D97-AF65-F5344CB8AC3E}">
        <p14:creationId xmlns:p14="http://schemas.microsoft.com/office/powerpoint/2010/main" val="293814628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80497"/>
            <a:ext cx="9144000" cy="4697005"/>
          </a:xfrm>
          <a:prstGeom prst="rect">
            <a:avLst/>
          </a:prstGeom>
        </p:spPr>
      </p:pic>
      <p:sp>
        <p:nvSpPr>
          <p:cNvPr id="5" name="文字方塊 4"/>
          <p:cNvSpPr txBox="1"/>
          <p:nvPr/>
        </p:nvSpPr>
        <p:spPr>
          <a:xfrm>
            <a:off x="107504" y="4005064"/>
            <a:ext cx="1512168" cy="430887"/>
          </a:xfrm>
          <a:prstGeom prst="rect">
            <a:avLst/>
          </a:prstGeom>
          <a:solidFill>
            <a:srgbClr val="FFC000"/>
          </a:solidFill>
          <a:ln>
            <a:solidFill>
              <a:srgbClr val="FFFF00"/>
            </a:solidFill>
          </a:ln>
        </p:spPr>
        <p:txBody>
          <a:bodyPr wrap="square" rtlCol="0">
            <a:spAutoFit/>
          </a:bodyPr>
          <a:lstStyle/>
          <a:p>
            <a:pPr algn="ctr"/>
            <a:r>
              <a:rPr lang="zh-HK" altLang="en-US" sz="2200" b="1" dirty="0" smtClean="0">
                <a:solidFill>
                  <a:prstClr val="black"/>
                </a:solidFill>
              </a:rPr>
              <a:t>穆聖誕生</a:t>
            </a:r>
            <a:endParaRPr lang="zh-HK" altLang="en-US" sz="2200" b="1" dirty="0">
              <a:solidFill>
                <a:prstClr val="black"/>
              </a:solidFill>
            </a:endParaRPr>
          </a:p>
        </p:txBody>
      </p:sp>
      <p:sp>
        <p:nvSpPr>
          <p:cNvPr id="6" name="文字方塊 5"/>
          <p:cNvSpPr txBox="1"/>
          <p:nvPr/>
        </p:nvSpPr>
        <p:spPr>
          <a:xfrm>
            <a:off x="1777113" y="4869160"/>
            <a:ext cx="1728192" cy="323165"/>
          </a:xfrm>
          <a:prstGeom prst="rect">
            <a:avLst/>
          </a:prstGeom>
          <a:solidFill>
            <a:srgbClr val="FFC000"/>
          </a:solidFill>
          <a:ln>
            <a:solidFill>
              <a:srgbClr val="FFFF00"/>
            </a:solidFill>
          </a:ln>
        </p:spPr>
        <p:txBody>
          <a:bodyPr wrap="square" rtlCol="0">
            <a:spAutoFit/>
          </a:bodyPr>
          <a:lstStyle/>
          <a:p>
            <a:pPr algn="ctr"/>
            <a:r>
              <a:rPr lang="zh-HK" altLang="en-US" sz="1500" b="1" dirty="0" smtClean="0">
                <a:solidFill>
                  <a:prstClr val="black"/>
                </a:solidFill>
              </a:rPr>
              <a:t>穆聖之青少年時代</a:t>
            </a:r>
            <a:endParaRPr lang="zh-HK" altLang="en-US" sz="1500" b="1" dirty="0">
              <a:solidFill>
                <a:prstClr val="black"/>
              </a:solidFill>
            </a:endParaRPr>
          </a:p>
        </p:txBody>
      </p:sp>
      <p:cxnSp>
        <p:nvCxnSpPr>
          <p:cNvPr id="9" name="直線單箭頭接點 8"/>
          <p:cNvCxnSpPr/>
          <p:nvPr/>
        </p:nvCxnSpPr>
        <p:spPr>
          <a:xfrm>
            <a:off x="395536" y="3428999"/>
            <a:ext cx="0" cy="576065"/>
          </a:xfrm>
          <a:prstGeom prst="straightConnector1">
            <a:avLst/>
          </a:prstGeom>
          <a:ln>
            <a:solidFill>
              <a:schemeClr val="bg1"/>
            </a:solidFill>
            <a:tailEnd type="arrow"/>
          </a:ln>
        </p:spPr>
        <p:style>
          <a:lnRef idx="2">
            <a:schemeClr val="accent2"/>
          </a:lnRef>
          <a:fillRef idx="0">
            <a:schemeClr val="accent2"/>
          </a:fillRef>
          <a:effectRef idx="1">
            <a:schemeClr val="accent2"/>
          </a:effectRef>
          <a:fontRef idx="minor">
            <a:schemeClr val="tx1"/>
          </a:fontRef>
        </p:style>
      </p:cxnSp>
      <p:sp>
        <p:nvSpPr>
          <p:cNvPr id="10" name="文字方塊 9"/>
          <p:cNvSpPr txBox="1"/>
          <p:nvPr/>
        </p:nvSpPr>
        <p:spPr>
          <a:xfrm>
            <a:off x="2627784" y="1922427"/>
            <a:ext cx="2016224" cy="646331"/>
          </a:xfrm>
          <a:prstGeom prst="rect">
            <a:avLst/>
          </a:prstGeom>
          <a:solidFill>
            <a:srgbClr val="FFC000"/>
          </a:solidFill>
          <a:ln>
            <a:solidFill>
              <a:srgbClr val="FFFF00"/>
            </a:solidFill>
          </a:ln>
        </p:spPr>
        <p:txBody>
          <a:bodyPr wrap="square" rtlCol="0">
            <a:spAutoFit/>
          </a:bodyPr>
          <a:lstStyle/>
          <a:p>
            <a:pPr algn="ctr"/>
            <a:r>
              <a:rPr lang="zh-HK" altLang="en-US" b="1" dirty="0" smtClean="0">
                <a:solidFill>
                  <a:prstClr val="black"/>
                </a:solidFill>
              </a:rPr>
              <a:t>穆聖受僱於卡地澤營運商隊</a:t>
            </a:r>
            <a:endParaRPr lang="zh-HK" altLang="en-US" b="1" dirty="0">
              <a:solidFill>
                <a:prstClr val="black"/>
              </a:solidFill>
            </a:endParaRPr>
          </a:p>
        </p:txBody>
      </p:sp>
      <p:sp>
        <p:nvSpPr>
          <p:cNvPr id="11" name="文字方塊 10"/>
          <p:cNvSpPr txBox="1"/>
          <p:nvPr/>
        </p:nvSpPr>
        <p:spPr>
          <a:xfrm>
            <a:off x="3563888" y="4051230"/>
            <a:ext cx="2232248" cy="338554"/>
          </a:xfrm>
          <a:prstGeom prst="rect">
            <a:avLst/>
          </a:prstGeom>
          <a:solidFill>
            <a:srgbClr val="FFC000"/>
          </a:solidFill>
          <a:ln>
            <a:solidFill>
              <a:srgbClr val="FFFF00"/>
            </a:solidFill>
          </a:ln>
        </p:spPr>
        <p:txBody>
          <a:bodyPr wrap="square" rtlCol="0">
            <a:spAutoFit/>
          </a:bodyPr>
          <a:lstStyle/>
          <a:p>
            <a:pPr algn="ctr"/>
            <a:r>
              <a:rPr lang="zh-HK" altLang="en-US" sz="1600" b="1" dirty="0" smtClean="0">
                <a:solidFill>
                  <a:prstClr val="black"/>
                </a:solidFill>
              </a:rPr>
              <a:t>穆聖之婚姻及家庭生活</a:t>
            </a:r>
            <a:endParaRPr lang="zh-HK" altLang="en-US" sz="1600" b="1" dirty="0">
              <a:solidFill>
                <a:prstClr val="black"/>
              </a:solidFill>
            </a:endParaRPr>
          </a:p>
        </p:txBody>
      </p:sp>
      <p:sp>
        <p:nvSpPr>
          <p:cNvPr id="12" name="文字方塊 11"/>
          <p:cNvSpPr txBox="1"/>
          <p:nvPr/>
        </p:nvSpPr>
        <p:spPr>
          <a:xfrm>
            <a:off x="5431501" y="4530606"/>
            <a:ext cx="1584176" cy="338554"/>
          </a:xfrm>
          <a:prstGeom prst="rect">
            <a:avLst/>
          </a:prstGeom>
          <a:solidFill>
            <a:srgbClr val="FFC000"/>
          </a:solidFill>
          <a:ln>
            <a:solidFill>
              <a:srgbClr val="FFFF00"/>
            </a:solidFill>
          </a:ln>
        </p:spPr>
        <p:txBody>
          <a:bodyPr wrap="square" rtlCol="0">
            <a:spAutoFit/>
          </a:bodyPr>
          <a:lstStyle/>
          <a:p>
            <a:pPr algn="ctr"/>
            <a:r>
              <a:rPr lang="zh-HK" altLang="en-US" sz="1600" b="1" dirty="0" smtClean="0">
                <a:solidFill>
                  <a:prstClr val="black"/>
                </a:solidFill>
              </a:rPr>
              <a:t>穆聖公開傳教</a:t>
            </a:r>
            <a:endParaRPr lang="zh-HK" altLang="en-US" sz="1600" b="1" dirty="0">
              <a:solidFill>
                <a:prstClr val="black"/>
              </a:solidFill>
            </a:endParaRPr>
          </a:p>
        </p:txBody>
      </p:sp>
      <p:sp>
        <p:nvSpPr>
          <p:cNvPr id="13" name="文字方塊 12"/>
          <p:cNvSpPr txBox="1"/>
          <p:nvPr/>
        </p:nvSpPr>
        <p:spPr>
          <a:xfrm>
            <a:off x="4857365" y="1952522"/>
            <a:ext cx="1800200" cy="646331"/>
          </a:xfrm>
          <a:prstGeom prst="rect">
            <a:avLst/>
          </a:prstGeom>
          <a:solidFill>
            <a:srgbClr val="FFC000"/>
          </a:solidFill>
          <a:ln>
            <a:solidFill>
              <a:srgbClr val="003300"/>
            </a:solidFill>
          </a:ln>
        </p:spPr>
        <p:txBody>
          <a:bodyPr wrap="square" rtlCol="0">
            <a:spAutoFit/>
          </a:bodyPr>
          <a:lstStyle/>
          <a:p>
            <a:pPr algn="ctr"/>
            <a:r>
              <a:rPr lang="zh-HK" altLang="en-US" b="1" dirty="0" smtClean="0">
                <a:solidFill>
                  <a:srgbClr val="006600"/>
                </a:solidFill>
              </a:rPr>
              <a:t>穆聖第一次在希拉山洞接到啟示</a:t>
            </a:r>
            <a:endParaRPr lang="zh-HK" altLang="en-US" b="1" dirty="0">
              <a:solidFill>
                <a:srgbClr val="006600"/>
              </a:solidFill>
            </a:endParaRPr>
          </a:p>
        </p:txBody>
      </p:sp>
      <p:sp>
        <p:nvSpPr>
          <p:cNvPr id="14" name="文字方塊 13"/>
          <p:cNvSpPr txBox="1"/>
          <p:nvPr/>
        </p:nvSpPr>
        <p:spPr>
          <a:xfrm>
            <a:off x="241783" y="1776501"/>
            <a:ext cx="1728192" cy="353943"/>
          </a:xfrm>
          <a:prstGeom prst="rect">
            <a:avLst/>
          </a:prstGeom>
          <a:solidFill>
            <a:srgbClr val="FFC000"/>
          </a:solidFill>
          <a:ln>
            <a:solidFill>
              <a:srgbClr val="FFFF00"/>
            </a:solidFill>
          </a:ln>
        </p:spPr>
        <p:txBody>
          <a:bodyPr wrap="square" rtlCol="0">
            <a:spAutoFit/>
          </a:bodyPr>
          <a:lstStyle/>
          <a:p>
            <a:pPr algn="ctr"/>
            <a:r>
              <a:rPr lang="zh-HK" altLang="en-US" sz="1700" b="1" dirty="0" smtClean="0">
                <a:solidFill>
                  <a:prstClr val="black"/>
                </a:solidFill>
              </a:rPr>
              <a:t>穆聖喪母成孤兒</a:t>
            </a:r>
            <a:endParaRPr lang="zh-HK" altLang="en-US" sz="1700" b="1" dirty="0">
              <a:solidFill>
                <a:prstClr val="black"/>
              </a:solidFill>
            </a:endParaRPr>
          </a:p>
        </p:txBody>
      </p:sp>
      <p:sp>
        <p:nvSpPr>
          <p:cNvPr id="15" name="文字方塊 14"/>
          <p:cNvSpPr txBox="1"/>
          <p:nvPr/>
        </p:nvSpPr>
        <p:spPr>
          <a:xfrm>
            <a:off x="6235177" y="2761119"/>
            <a:ext cx="2240151" cy="276999"/>
          </a:xfrm>
          <a:prstGeom prst="rect">
            <a:avLst/>
          </a:prstGeom>
          <a:solidFill>
            <a:srgbClr val="FFC000"/>
          </a:solidFill>
          <a:ln>
            <a:solidFill>
              <a:srgbClr val="FFFF00"/>
            </a:solidFill>
          </a:ln>
        </p:spPr>
        <p:txBody>
          <a:bodyPr wrap="square" rtlCol="0">
            <a:spAutoFit/>
          </a:bodyPr>
          <a:lstStyle/>
          <a:p>
            <a:pPr algn="ctr"/>
            <a:r>
              <a:rPr lang="zh-HK" altLang="en-US" sz="1200" b="1" dirty="0" smtClean="0">
                <a:solidFill>
                  <a:prstClr val="black"/>
                </a:solidFill>
              </a:rPr>
              <a:t>穆聖及其他穆斯林遷往默地那</a:t>
            </a:r>
            <a:endParaRPr lang="zh-HK" altLang="en-US" sz="1200" b="1" dirty="0">
              <a:solidFill>
                <a:prstClr val="black"/>
              </a:solidFill>
            </a:endParaRPr>
          </a:p>
        </p:txBody>
      </p:sp>
      <p:sp>
        <p:nvSpPr>
          <p:cNvPr id="16" name="文字方塊 15"/>
          <p:cNvSpPr txBox="1"/>
          <p:nvPr/>
        </p:nvSpPr>
        <p:spPr>
          <a:xfrm>
            <a:off x="7380727" y="3933056"/>
            <a:ext cx="1223721" cy="338554"/>
          </a:xfrm>
          <a:prstGeom prst="rect">
            <a:avLst/>
          </a:prstGeom>
          <a:solidFill>
            <a:srgbClr val="FFC000"/>
          </a:solidFill>
          <a:ln>
            <a:solidFill>
              <a:srgbClr val="FFFF00"/>
            </a:solidFill>
          </a:ln>
        </p:spPr>
        <p:txBody>
          <a:bodyPr wrap="square" rtlCol="0">
            <a:spAutoFit/>
          </a:bodyPr>
          <a:lstStyle/>
          <a:p>
            <a:pPr algn="ctr"/>
            <a:r>
              <a:rPr lang="zh-HK" altLang="en-US" sz="1600" b="1" dirty="0" smtClean="0">
                <a:solidFill>
                  <a:prstClr val="black"/>
                </a:solidFill>
              </a:rPr>
              <a:t>征戰年代</a:t>
            </a:r>
            <a:endParaRPr lang="zh-HK" altLang="en-US" sz="1600" b="1" dirty="0">
              <a:solidFill>
                <a:prstClr val="black"/>
              </a:solidFill>
            </a:endParaRPr>
          </a:p>
        </p:txBody>
      </p:sp>
      <p:sp>
        <p:nvSpPr>
          <p:cNvPr id="17" name="文字方塊 16"/>
          <p:cNvSpPr txBox="1"/>
          <p:nvPr/>
        </p:nvSpPr>
        <p:spPr>
          <a:xfrm>
            <a:off x="7861971" y="1900440"/>
            <a:ext cx="1223721" cy="338554"/>
          </a:xfrm>
          <a:prstGeom prst="rect">
            <a:avLst/>
          </a:prstGeom>
          <a:solidFill>
            <a:srgbClr val="FFC000"/>
          </a:solidFill>
          <a:ln>
            <a:solidFill>
              <a:srgbClr val="FFFF00"/>
            </a:solidFill>
          </a:ln>
        </p:spPr>
        <p:txBody>
          <a:bodyPr wrap="square" rtlCol="0">
            <a:spAutoFit/>
          </a:bodyPr>
          <a:lstStyle/>
          <a:p>
            <a:pPr algn="ctr"/>
            <a:r>
              <a:rPr lang="zh-HK" altLang="en-US" sz="1600" b="1" dirty="0">
                <a:solidFill>
                  <a:prstClr val="black"/>
                </a:solidFill>
              </a:rPr>
              <a:t>光服</a:t>
            </a:r>
            <a:r>
              <a:rPr lang="zh-HK" altLang="en-US" sz="1600" b="1" dirty="0" smtClean="0">
                <a:solidFill>
                  <a:prstClr val="black"/>
                </a:solidFill>
              </a:rPr>
              <a:t>麥加</a:t>
            </a:r>
            <a:endParaRPr lang="zh-HK" altLang="en-US" sz="1600" b="1" dirty="0">
              <a:solidFill>
                <a:prstClr val="black"/>
              </a:solidFill>
            </a:endParaRPr>
          </a:p>
        </p:txBody>
      </p:sp>
      <p:sp>
        <p:nvSpPr>
          <p:cNvPr id="18" name="文字方塊 17"/>
          <p:cNvSpPr txBox="1"/>
          <p:nvPr/>
        </p:nvSpPr>
        <p:spPr>
          <a:xfrm>
            <a:off x="7965274" y="4797152"/>
            <a:ext cx="1120417" cy="338554"/>
          </a:xfrm>
          <a:prstGeom prst="rect">
            <a:avLst/>
          </a:prstGeom>
          <a:solidFill>
            <a:srgbClr val="FFC000"/>
          </a:solidFill>
          <a:ln>
            <a:solidFill>
              <a:srgbClr val="FFFF00"/>
            </a:solidFill>
          </a:ln>
        </p:spPr>
        <p:txBody>
          <a:bodyPr wrap="square" rtlCol="0">
            <a:spAutoFit/>
          </a:bodyPr>
          <a:lstStyle/>
          <a:p>
            <a:pPr algn="ctr"/>
            <a:r>
              <a:rPr lang="zh-HK" altLang="en-US" sz="1600" b="1" dirty="0" smtClean="0">
                <a:solidFill>
                  <a:prstClr val="black"/>
                </a:solidFill>
              </a:rPr>
              <a:t>穆聖晚年</a:t>
            </a:r>
            <a:endParaRPr lang="zh-HK" altLang="en-US" sz="1600" b="1" dirty="0">
              <a:solidFill>
                <a:prstClr val="black"/>
              </a:solidFill>
            </a:endParaRPr>
          </a:p>
        </p:txBody>
      </p:sp>
      <p:cxnSp>
        <p:nvCxnSpPr>
          <p:cNvPr id="19" name="直線單箭頭接點 18"/>
          <p:cNvCxnSpPr/>
          <p:nvPr/>
        </p:nvCxnSpPr>
        <p:spPr>
          <a:xfrm>
            <a:off x="2607975" y="3462534"/>
            <a:ext cx="0" cy="1406626"/>
          </a:xfrm>
          <a:prstGeom prst="straightConnector1">
            <a:avLst/>
          </a:prstGeom>
          <a:ln>
            <a:solidFill>
              <a:schemeClr val="bg1"/>
            </a:solidFill>
            <a:tailEnd type="arrow"/>
          </a:ln>
        </p:spPr>
        <p:style>
          <a:lnRef idx="2">
            <a:schemeClr val="accent2"/>
          </a:lnRef>
          <a:fillRef idx="0">
            <a:schemeClr val="accent2"/>
          </a:fillRef>
          <a:effectRef idx="1">
            <a:schemeClr val="accent2"/>
          </a:effectRef>
          <a:fontRef idx="minor">
            <a:schemeClr val="tx1"/>
          </a:fontRef>
        </p:style>
      </p:cxnSp>
      <p:cxnSp>
        <p:nvCxnSpPr>
          <p:cNvPr id="20" name="直線單箭頭接點 19"/>
          <p:cNvCxnSpPr/>
          <p:nvPr/>
        </p:nvCxnSpPr>
        <p:spPr>
          <a:xfrm>
            <a:off x="4644008" y="3475165"/>
            <a:ext cx="0" cy="576065"/>
          </a:xfrm>
          <a:prstGeom prst="straightConnector1">
            <a:avLst/>
          </a:prstGeom>
          <a:ln>
            <a:solidFill>
              <a:schemeClr val="bg1"/>
            </a:solidFill>
            <a:tailEnd type="arrow"/>
          </a:ln>
        </p:spPr>
        <p:style>
          <a:lnRef idx="2">
            <a:schemeClr val="accent2"/>
          </a:lnRef>
          <a:fillRef idx="0">
            <a:schemeClr val="accent2"/>
          </a:fillRef>
          <a:effectRef idx="1">
            <a:schemeClr val="accent2"/>
          </a:effectRef>
          <a:fontRef idx="minor">
            <a:schemeClr val="tx1"/>
          </a:fontRef>
        </p:style>
      </p:cxnSp>
      <p:cxnSp>
        <p:nvCxnSpPr>
          <p:cNvPr id="34" name="直線單箭頭接點 33"/>
          <p:cNvCxnSpPr/>
          <p:nvPr/>
        </p:nvCxnSpPr>
        <p:spPr>
          <a:xfrm flipV="1">
            <a:off x="995141" y="2204864"/>
            <a:ext cx="0" cy="1152128"/>
          </a:xfrm>
          <a:prstGeom prst="straightConnector1">
            <a:avLst/>
          </a:prstGeom>
          <a:ln>
            <a:solidFill>
              <a:schemeClr val="bg1"/>
            </a:solidFill>
            <a:tailEnd type="arrow"/>
          </a:ln>
        </p:spPr>
        <p:style>
          <a:lnRef idx="2">
            <a:schemeClr val="accent2"/>
          </a:lnRef>
          <a:fillRef idx="0">
            <a:schemeClr val="accent2"/>
          </a:fillRef>
          <a:effectRef idx="1">
            <a:schemeClr val="accent2"/>
          </a:effectRef>
          <a:fontRef idx="minor">
            <a:schemeClr val="tx1"/>
          </a:fontRef>
        </p:style>
      </p:cxnSp>
      <p:cxnSp>
        <p:nvCxnSpPr>
          <p:cNvPr id="21" name="直線單箭頭接點 20"/>
          <p:cNvCxnSpPr/>
          <p:nvPr/>
        </p:nvCxnSpPr>
        <p:spPr>
          <a:xfrm>
            <a:off x="8653051" y="3475165"/>
            <a:ext cx="0" cy="1315671"/>
          </a:xfrm>
          <a:prstGeom prst="straightConnector1">
            <a:avLst/>
          </a:prstGeom>
          <a:ln>
            <a:solidFill>
              <a:schemeClr val="bg1"/>
            </a:solidFill>
            <a:tailEnd type="arrow"/>
          </a:ln>
        </p:spPr>
        <p:style>
          <a:lnRef idx="2">
            <a:schemeClr val="accent2"/>
          </a:lnRef>
          <a:fillRef idx="0">
            <a:schemeClr val="accent2"/>
          </a:fillRef>
          <a:effectRef idx="1">
            <a:schemeClr val="accent2"/>
          </a:effectRef>
          <a:fontRef idx="minor">
            <a:schemeClr val="tx1"/>
          </a:fontRef>
        </p:style>
      </p:cxnSp>
      <p:cxnSp>
        <p:nvCxnSpPr>
          <p:cNvPr id="22" name="直線單箭頭接點 21"/>
          <p:cNvCxnSpPr/>
          <p:nvPr/>
        </p:nvCxnSpPr>
        <p:spPr>
          <a:xfrm>
            <a:off x="8064178" y="3462534"/>
            <a:ext cx="0" cy="470522"/>
          </a:xfrm>
          <a:prstGeom prst="straightConnector1">
            <a:avLst/>
          </a:prstGeom>
          <a:ln>
            <a:solidFill>
              <a:schemeClr val="bg1"/>
            </a:solidFill>
            <a:tailEnd type="arrow"/>
          </a:ln>
        </p:spPr>
        <p:style>
          <a:lnRef idx="2">
            <a:schemeClr val="accent2"/>
          </a:lnRef>
          <a:fillRef idx="0">
            <a:schemeClr val="accent2"/>
          </a:fillRef>
          <a:effectRef idx="1">
            <a:schemeClr val="accent2"/>
          </a:effectRef>
          <a:fontRef idx="minor">
            <a:schemeClr val="tx1"/>
          </a:fontRef>
        </p:style>
      </p:cxnSp>
      <p:cxnSp>
        <p:nvCxnSpPr>
          <p:cNvPr id="23" name="直線單箭頭接點 22"/>
          <p:cNvCxnSpPr/>
          <p:nvPr/>
        </p:nvCxnSpPr>
        <p:spPr>
          <a:xfrm>
            <a:off x="6223589" y="3356991"/>
            <a:ext cx="0" cy="1173615"/>
          </a:xfrm>
          <a:prstGeom prst="straightConnector1">
            <a:avLst/>
          </a:prstGeom>
          <a:ln>
            <a:solidFill>
              <a:schemeClr val="bg1"/>
            </a:solidFill>
            <a:tailEnd type="arrow"/>
          </a:ln>
        </p:spPr>
        <p:style>
          <a:lnRef idx="2">
            <a:schemeClr val="accent2"/>
          </a:lnRef>
          <a:fillRef idx="0">
            <a:schemeClr val="accent2"/>
          </a:fillRef>
          <a:effectRef idx="1">
            <a:schemeClr val="accent2"/>
          </a:effectRef>
          <a:fontRef idx="minor">
            <a:schemeClr val="tx1"/>
          </a:fontRef>
        </p:style>
      </p:cxnSp>
      <p:sp>
        <p:nvSpPr>
          <p:cNvPr id="7" name="文字方塊 6"/>
          <p:cNvSpPr txBox="1"/>
          <p:nvPr/>
        </p:nvSpPr>
        <p:spPr>
          <a:xfrm>
            <a:off x="537566" y="2376398"/>
            <a:ext cx="1872208" cy="384721"/>
          </a:xfrm>
          <a:prstGeom prst="rect">
            <a:avLst/>
          </a:prstGeom>
          <a:solidFill>
            <a:srgbClr val="FFC000"/>
          </a:solidFill>
          <a:ln>
            <a:solidFill>
              <a:srgbClr val="FFFF00"/>
            </a:solidFill>
          </a:ln>
        </p:spPr>
        <p:txBody>
          <a:bodyPr wrap="square" rtlCol="0">
            <a:spAutoFit/>
          </a:bodyPr>
          <a:lstStyle/>
          <a:p>
            <a:pPr algn="ctr"/>
            <a:r>
              <a:rPr lang="zh-HK" altLang="en-US" sz="1900" b="1" dirty="0" smtClean="0">
                <a:solidFill>
                  <a:prstClr val="black"/>
                </a:solidFill>
              </a:rPr>
              <a:t>穆聖由叔父照顧</a:t>
            </a:r>
            <a:endParaRPr lang="zh-HK" altLang="en-US" sz="1900" b="1" dirty="0">
              <a:solidFill>
                <a:prstClr val="black"/>
              </a:solidFill>
            </a:endParaRPr>
          </a:p>
        </p:txBody>
      </p:sp>
      <p:cxnSp>
        <p:nvCxnSpPr>
          <p:cNvPr id="38" name="直線單箭頭接點 37"/>
          <p:cNvCxnSpPr/>
          <p:nvPr/>
        </p:nvCxnSpPr>
        <p:spPr>
          <a:xfrm flipV="1">
            <a:off x="3599584" y="2611069"/>
            <a:ext cx="0" cy="779459"/>
          </a:xfrm>
          <a:prstGeom prst="straightConnector1">
            <a:avLst/>
          </a:prstGeom>
          <a:ln>
            <a:solidFill>
              <a:schemeClr val="bg1"/>
            </a:solidFill>
            <a:tailEnd type="arrow"/>
          </a:ln>
        </p:spPr>
        <p:style>
          <a:lnRef idx="2">
            <a:schemeClr val="accent2"/>
          </a:lnRef>
          <a:fillRef idx="0">
            <a:schemeClr val="accent2"/>
          </a:fillRef>
          <a:effectRef idx="1">
            <a:schemeClr val="accent2"/>
          </a:effectRef>
          <a:fontRef idx="minor">
            <a:schemeClr val="tx1"/>
          </a:fontRef>
        </p:style>
      </p:cxnSp>
      <p:cxnSp>
        <p:nvCxnSpPr>
          <p:cNvPr id="39" name="直線單箭頭接點 38"/>
          <p:cNvCxnSpPr/>
          <p:nvPr/>
        </p:nvCxnSpPr>
        <p:spPr>
          <a:xfrm flipV="1">
            <a:off x="5781092" y="2611070"/>
            <a:ext cx="7522" cy="745922"/>
          </a:xfrm>
          <a:prstGeom prst="straightConnector1">
            <a:avLst/>
          </a:prstGeom>
          <a:ln>
            <a:solidFill>
              <a:schemeClr val="bg1"/>
            </a:solidFill>
            <a:tailEnd type="arrow"/>
          </a:ln>
        </p:spPr>
        <p:style>
          <a:lnRef idx="2">
            <a:schemeClr val="accent2"/>
          </a:lnRef>
          <a:fillRef idx="0">
            <a:schemeClr val="accent2"/>
          </a:fillRef>
          <a:effectRef idx="1">
            <a:schemeClr val="accent2"/>
          </a:effectRef>
          <a:fontRef idx="minor">
            <a:schemeClr val="tx1"/>
          </a:fontRef>
        </p:style>
      </p:cxnSp>
      <p:cxnSp>
        <p:nvCxnSpPr>
          <p:cNvPr id="40" name="直線單箭頭接點 39"/>
          <p:cNvCxnSpPr/>
          <p:nvPr/>
        </p:nvCxnSpPr>
        <p:spPr>
          <a:xfrm flipV="1">
            <a:off x="8534999" y="2245592"/>
            <a:ext cx="0" cy="1111400"/>
          </a:xfrm>
          <a:prstGeom prst="straightConnector1">
            <a:avLst/>
          </a:prstGeom>
          <a:ln>
            <a:solidFill>
              <a:schemeClr val="bg1"/>
            </a:solidFill>
            <a:tailEnd type="arrow"/>
          </a:ln>
        </p:spPr>
        <p:style>
          <a:lnRef idx="2">
            <a:schemeClr val="accent2"/>
          </a:lnRef>
          <a:fillRef idx="0">
            <a:schemeClr val="accent2"/>
          </a:fillRef>
          <a:effectRef idx="1">
            <a:schemeClr val="accent2"/>
          </a:effectRef>
          <a:fontRef idx="minor">
            <a:schemeClr val="tx1"/>
          </a:fontRef>
        </p:style>
      </p:cxnSp>
      <p:cxnSp>
        <p:nvCxnSpPr>
          <p:cNvPr id="41" name="直線單箭頭接點 40"/>
          <p:cNvCxnSpPr/>
          <p:nvPr/>
        </p:nvCxnSpPr>
        <p:spPr>
          <a:xfrm flipV="1">
            <a:off x="7380727" y="3038118"/>
            <a:ext cx="0" cy="318874"/>
          </a:xfrm>
          <a:prstGeom prst="straightConnector1">
            <a:avLst/>
          </a:prstGeom>
          <a:ln>
            <a:solidFill>
              <a:schemeClr val="bg1"/>
            </a:solidFill>
            <a:tailEnd type="arrow"/>
          </a:ln>
        </p:spPr>
        <p:style>
          <a:lnRef idx="2">
            <a:schemeClr val="accent2"/>
          </a:lnRef>
          <a:fillRef idx="0">
            <a:schemeClr val="accent2"/>
          </a:fillRef>
          <a:effectRef idx="1">
            <a:schemeClr val="accent2"/>
          </a:effectRef>
          <a:fontRef idx="minor">
            <a:schemeClr val="tx1"/>
          </a:fontRef>
        </p:style>
      </p:cxnSp>
      <p:cxnSp>
        <p:nvCxnSpPr>
          <p:cNvPr id="53" name="直線單箭頭接點 52"/>
          <p:cNvCxnSpPr/>
          <p:nvPr/>
        </p:nvCxnSpPr>
        <p:spPr>
          <a:xfrm flipV="1">
            <a:off x="1455021" y="2824594"/>
            <a:ext cx="1" cy="532398"/>
          </a:xfrm>
          <a:prstGeom prst="straightConnector1">
            <a:avLst/>
          </a:prstGeom>
          <a:ln>
            <a:solidFill>
              <a:schemeClr val="bg1"/>
            </a:solidFill>
            <a:tailEnd type="arrow"/>
          </a:ln>
        </p:spPr>
        <p:style>
          <a:lnRef idx="2">
            <a:schemeClr val="accent2"/>
          </a:lnRef>
          <a:fillRef idx="0">
            <a:schemeClr val="accent2"/>
          </a:fillRef>
          <a:effectRef idx="1">
            <a:schemeClr val="accent2"/>
          </a:effectRef>
          <a:fontRef idx="minor">
            <a:schemeClr val="tx1"/>
          </a:fontRef>
        </p:style>
      </p:cxnSp>
      <p:sp>
        <p:nvSpPr>
          <p:cNvPr id="57" name="文字方塊 56"/>
          <p:cNvSpPr txBox="1"/>
          <p:nvPr/>
        </p:nvSpPr>
        <p:spPr>
          <a:xfrm>
            <a:off x="683568" y="188640"/>
            <a:ext cx="7790263" cy="800219"/>
          </a:xfrm>
          <a:prstGeom prst="rect">
            <a:avLst/>
          </a:prstGeom>
          <a:noFill/>
        </p:spPr>
        <p:txBody>
          <a:bodyPr wrap="square" rtlCol="0">
            <a:spAutoFit/>
          </a:bodyPr>
          <a:lstStyle/>
          <a:p>
            <a:r>
              <a:rPr lang="zh-HK" altLang="en-US" sz="4600" dirty="0" smtClean="0">
                <a:latin typeface="標楷體" pitchFamily="65" charset="-120"/>
                <a:ea typeface="標楷體" pitchFamily="65" charset="-120"/>
              </a:rPr>
              <a:t>穆罕默德聖人</a:t>
            </a:r>
            <a:r>
              <a:rPr lang="en-US" altLang="zh-HK" sz="1600" dirty="0" smtClean="0"/>
              <a:t>(</a:t>
            </a:r>
            <a:r>
              <a:rPr lang="zh-HK" altLang="en-US" sz="1600" dirty="0" smtClean="0"/>
              <a:t>求主</a:t>
            </a:r>
            <a:r>
              <a:rPr lang="zh-HK" altLang="en-US" sz="1600" dirty="0"/>
              <a:t>賜福安</a:t>
            </a:r>
            <a:r>
              <a:rPr lang="en-US" altLang="zh-HK" sz="1600" dirty="0" smtClean="0"/>
              <a:t>)</a:t>
            </a:r>
            <a:r>
              <a:rPr lang="zh-HK" altLang="en-US" sz="4600" dirty="0">
                <a:latin typeface="標楷體" pitchFamily="65" charset="-120"/>
                <a:ea typeface="標楷體" pitchFamily="65" charset="-120"/>
              </a:rPr>
              <a:t>生平概略</a:t>
            </a:r>
          </a:p>
        </p:txBody>
      </p:sp>
      <p:sp>
        <p:nvSpPr>
          <p:cNvPr id="60" name="文字方塊 59"/>
          <p:cNvSpPr txBox="1"/>
          <p:nvPr/>
        </p:nvSpPr>
        <p:spPr>
          <a:xfrm>
            <a:off x="815121" y="3541694"/>
            <a:ext cx="360040" cy="261610"/>
          </a:xfrm>
          <a:prstGeom prst="rect">
            <a:avLst/>
          </a:prstGeom>
          <a:noFill/>
        </p:spPr>
        <p:txBody>
          <a:bodyPr wrap="square" rtlCol="0">
            <a:spAutoFit/>
          </a:bodyPr>
          <a:lstStyle/>
          <a:p>
            <a:r>
              <a:rPr lang="en-US" altLang="zh-HK" sz="1100" dirty="0" smtClean="0">
                <a:solidFill>
                  <a:prstClr val="black"/>
                </a:solidFill>
              </a:rPr>
              <a:t>(5)</a:t>
            </a:r>
            <a:endParaRPr lang="zh-HK" altLang="en-US" sz="1100" dirty="0">
              <a:solidFill>
                <a:prstClr val="black"/>
              </a:solidFill>
            </a:endParaRPr>
          </a:p>
        </p:txBody>
      </p:sp>
      <p:sp>
        <p:nvSpPr>
          <p:cNvPr id="61" name="文字方塊 60"/>
          <p:cNvSpPr txBox="1"/>
          <p:nvPr/>
        </p:nvSpPr>
        <p:spPr>
          <a:xfrm>
            <a:off x="1473670" y="3566990"/>
            <a:ext cx="450226" cy="261610"/>
          </a:xfrm>
          <a:prstGeom prst="rect">
            <a:avLst/>
          </a:prstGeom>
          <a:noFill/>
        </p:spPr>
        <p:txBody>
          <a:bodyPr wrap="square" rtlCol="0">
            <a:spAutoFit/>
          </a:bodyPr>
          <a:lstStyle/>
          <a:p>
            <a:r>
              <a:rPr lang="en-US" altLang="zh-HK" sz="1100" dirty="0" smtClean="0">
                <a:solidFill>
                  <a:prstClr val="black"/>
                </a:solidFill>
              </a:rPr>
              <a:t>(10)</a:t>
            </a:r>
            <a:endParaRPr lang="zh-HK" altLang="en-US" sz="1100" dirty="0">
              <a:solidFill>
                <a:prstClr val="black"/>
              </a:solidFill>
            </a:endParaRPr>
          </a:p>
        </p:txBody>
      </p:sp>
      <p:sp>
        <p:nvSpPr>
          <p:cNvPr id="62" name="文字方塊 61"/>
          <p:cNvSpPr txBox="1"/>
          <p:nvPr/>
        </p:nvSpPr>
        <p:spPr>
          <a:xfrm>
            <a:off x="2157749" y="3566990"/>
            <a:ext cx="450226" cy="261610"/>
          </a:xfrm>
          <a:prstGeom prst="rect">
            <a:avLst/>
          </a:prstGeom>
          <a:noFill/>
        </p:spPr>
        <p:txBody>
          <a:bodyPr wrap="square" rtlCol="0">
            <a:spAutoFit/>
          </a:bodyPr>
          <a:lstStyle/>
          <a:p>
            <a:r>
              <a:rPr lang="en-US" altLang="zh-HK" sz="1100" dirty="0" smtClean="0">
                <a:solidFill>
                  <a:prstClr val="black"/>
                </a:solidFill>
              </a:rPr>
              <a:t>(15)</a:t>
            </a:r>
            <a:endParaRPr lang="zh-HK" altLang="en-US" sz="1100" dirty="0">
              <a:solidFill>
                <a:prstClr val="black"/>
              </a:solidFill>
            </a:endParaRPr>
          </a:p>
        </p:txBody>
      </p:sp>
      <p:sp>
        <p:nvSpPr>
          <p:cNvPr id="63" name="文字方塊 62"/>
          <p:cNvSpPr txBox="1"/>
          <p:nvPr/>
        </p:nvSpPr>
        <p:spPr>
          <a:xfrm>
            <a:off x="2843808" y="3566990"/>
            <a:ext cx="432048" cy="261610"/>
          </a:xfrm>
          <a:prstGeom prst="rect">
            <a:avLst/>
          </a:prstGeom>
          <a:noFill/>
        </p:spPr>
        <p:txBody>
          <a:bodyPr wrap="square" rtlCol="0">
            <a:spAutoFit/>
          </a:bodyPr>
          <a:lstStyle/>
          <a:p>
            <a:r>
              <a:rPr lang="en-US" altLang="zh-HK" sz="1100" dirty="0" smtClean="0">
                <a:solidFill>
                  <a:prstClr val="black"/>
                </a:solidFill>
              </a:rPr>
              <a:t>(20)</a:t>
            </a:r>
            <a:endParaRPr lang="zh-HK" altLang="en-US" sz="1100" dirty="0">
              <a:solidFill>
                <a:prstClr val="black"/>
              </a:solidFill>
            </a:endParaRPr>
          </a:p>
        </p:txBody>
      </p:sp>
      <p:sp>
        <p:nvSpPr>
          <p:cNvPr id="64" name="文字方塊 63"/>
          <p:cNvSpPr txBox="1"/>
          <p:nvPr/>
        </p:nvSpPr>
        <p:spPr>
          <a:xfrm>
            <a:off x="4206366" y="3566990"/>
            <a:ext cx="450226" cy="261610"/>
          </a:xfrm>
          <a:prstGeom prst="rect">
            <a:avLst/>
          </a:prstGeom>
          <a:noFill/>
        </p:spPr>
        <p:txBody>
          <a:bodyPr wrap="square" rtlCol="0">
            <a:spAutoFit/>
          </a:bodyPr>
          <a:lstStyle/>
          <a:p>
            <a:r>
              <a:rPr lang="en-US" altLang="zh-HK" sz="1100" dirty="0" smtClean="0">
                <a:solidFill>
                  <a:prstClr val="black"/>
                </a:solidFill>
              </a:rPr>
              <a:t>(30)</a:t>
            </a:r>
            <a:endParaRPr lang="zh-HK" altLang="en-US" sz="1100" dirty="0">
              <a:solidFill>
                <a:prstClr val="black"/>
              </a:solidFill>
            </a:endParaRPr>
          </a:p>
        </p:txBody>
      </p:sp>
      <p:sp>
        <p:nvSpPr>
          <p:cNvPr id="65" name="文字方塊 64"/>
          <p:cNvSpPr txBox="1"/>
          <p:nvPr/>
        </p:nvSpPr>
        <p:spPr>
          <a:xfrm>
            <a:off x="5571023" y="3566990"/>
            <a:ext cx="450226" cy="261610"/>
          </a:xfrm>
          <a:prstGeom prst="rect">
            <a:avLst/>
          </a:prstGeom>
          <a:noFill/>
        </p:spPr>
        <p:txBody>
          <a:bodyPr wrap="square" rtlCol="0">
            <a:spAutoFit/>
          </a:bodyPr>
          <a:lstStyle/>
          <a:p>
            <a:r>
              <a:rPr lang="en-US" altLang="zh-HK" sz="1100" dirty="0" smtClean="0">
                <a:solidFill>
                  <a:prstClr val="black"/>
                </a:solidFill>
              </a:rPr>
              <a:t>(40)</a:t>
            </a:r>
            <a:endParaRPr lang="zh-HK" altLang="en-US" sz="1100" dirty="0">
              <a:solidFill>
                <a:prstClr val="black"/>
              </a:solidFill>
            </a:endParaRPr>
          </a:p>
        </p:txBody>
      </p:sp>
      <p:sp>
        <p:nvSpPr>
          <p:cNvPr id="66" name="文字方塊 65"/>
          <p:cNvSpPr txBox="1"/>
          <p:nvPr/>
        </p:nvSpPr>
        <p:spPr>
          <a:xfrm>
            <a:off x="6930501" y="3566990"/>
            <a:ext cx="450226" cy="261610"/>
          </a:xfrm>
          <a:prstGeom prst="rect">
            <a:avLst/>
          </a:prstGeom>
          <a:noFill/>
        </p:spPr>
        <p:txBody>
          <a:bodyPr wrap="square" rtlCol="0">
            <a:spAutoFit/>
          </a:bodyPr>
          <a:lstStyle/>
          <a:p>
            <a:r>
              <a:rPr lang="en-US" altLang="zh-HK" sz="1100" dirty="0" smtClean="0">
                <a:solidFill>
                  <a:prstClr val="black"/>
                </a:solidFill>
              </a:rPr>
              <a:t>(50)</a:t>
            </a:r>
            <a:endParaRPr lang="zh-HK" altLang="en-US" sz="1100" dirty="0">
              <a:solidFill>
                <a:prstClr val="black"/>
              </a:solidFill>
            </a:endParaRPr>
          </a:p>
        </p:txBody>
      </p:sp>
      <p:sp>
        <p:nvSpPr>
          <p:cNvPr id="67" name="文字方塊 66"/>
          <p:cNvSpPr txBox="1"/>
          <p:nvPr/>
        </p:nvSpPr>
        <p:spPr>
          <a:xfrm>
            <a:off x="8309886" y="3566990"/>
            <a:ext cx="450226" cy="261610"/>
          </a:xfrm>
          <a:prstGeom prst="rect">
            <a:avLst/>
          </a:prstGeom>
          <a:noFill/>
        </p:spPr>
        <p:txBody>
          <a:bodyPr wrap="square" rtlCol="0">
            <a:spAutoFit/>
          </a:bodyPr>
          <a:lstStyle/>
          <a:p>
            <a:r>
              <a:rPr lang="en-US" altLang="zh-HK" sz="1100" dirty="0" smtClean="0">
                <a:solidFill>
                  <a:prstClr val="black"/>
                </a:solidFill>
              </a:rPr>
              <a:t>(60)</a:t>
            </a:r>
            <a:endParaRPr lang="zh-HK" altLang="en-US" sz="1100" dirty="0">
              <a:solidFill>
                <a:prstClr val="black"/>
              </a:solidFill>
            </a:endParaRPr>
          </a:p>
        </p:txBody>
      </p:sp>
      <p:sp>
        <p:nvSpPr>
          <p:cNvPr id="2" name="文字方塊 1"/>
          <p:cNvSpPr txBox="1"/>
          <p:nvPr/>
        </p:nvSpPr>
        <p:spPr>
          <a:xfrm>
            <a:off x="456735" y="6021288"/>
            <a:ext cx="7853151" cy="369332"/>
          </a:xfrm>
          <a:prstGeom prst="rect">
            <a:avLst/>
          </a:prstGeom>
          <a:noFill/>
        </p:spPr>
        <p:txBody>
          <a:bodyPr wrap="square" rtlCol="0">
            <a:spAutoFit/>
          </a:bodyPr>
          <a:lstStyle/>
          <a:p>
            <a:r>
              <a:rPr lang="zh-HK" altLang="en-US" dirty="0">
                <a:solidFill>
                  <a:schemeClr val="bg1"/>
                </a:solidFill>
              </a:rPr>
              <a:t>參考</a:t>
            </a:r>
            <a:r>
              <a:rPr lang="zh-HK" altLang="en-US" dirty="0" smtClean="0">
                <a:solidFill>
                  <a:schemeClr val="bg1"/>
                </a:solidFill>
              </a:rPr>
              <a:t>：  </a:t>
            </a:r>
            <a:r>
              <a:rPr lang="en-US" altLang="zh-HK" dirty="0" smtClean="0">
                <a:solidFill>
                  <a:schemeClr val="bg1"/>
                </a:solidFill>
              </a:rPr>
              <a:t>http</a:t>
            </a:r>
            <a:r>
              <a:rPr lang="en-US" altLang="zh-HK" dirty="0">
                <a:solidFill>
                  <a:schemeClr val="bg1"/>
                </a:solidFill>
              </a:rPr>
              <a:t>://</a:t>
            </a:r>
            <a:r>
              <a:rPr lang="en-US" altLang="zh-HK" dirty="0" smtClean="0">
                <a:solidFill>
                  <a:schemeClr val="bg1"/>
                </a:solidFill>
              </a:rPr>
              <a:t>www.pbs.org/muhammad/timeline_flash.shtml   (2013.01.05)</a:t>
            </a:r>
            <a:endParaRPr lang="zh-HK" altLang="en-US" dirty="0">
              <a:solidFill>
                <a:schemeClr val="bg1"/>
              </a:solidFill>
            </a:endParaRPr>
          </a:p>
        </p:txBody>
      </p:sp>
      <p:sp>
        <p:nvSpPr>
          <p:cNvPr id="37" name="文字方塊 36"/>
          <p:cNvSpPr txBox="1"/>
          <p:nvPr/>
        </p:nvSpPr>
        <p:spPr>
          <a:xfrm>
            <a:off x="0" y="3541694"/>
            <a:ext cx="456735" cy="261610"/>
          </a:xfrm>
          <a:prstGeom prst="rect">
            <a:avLst/>
          </a:prstGeom>
          <a:noFill/>
        </p:spPr>
        <p:txBody>
          <a:bodyPr wrap="square" rtlCol="0">
            <a:spAutoFit/>
          </a:bodyPr>
          <a:lstStyle/>
          <a:p>
            <a:r>
              <a:rPr lang="en-US" altLang="zh-HK" sz="1100" b="1" dirty="0" smtClean="0">
                <a:solidFill>
                  <a:prstClr val="black"/>
                </a:solidFill>
                <a:effectLst>
                  <a:outerShdw blurRad="38100" dist="38100" dir="2700000" algn="tl">
                    <a:srgbClr val="000000">
                      <a:alpha val="43137"/>
                    </a:srgbClr>
                  </a:outerShdw>
                </a:effectLst>
              </a:rPr>
              <a:t>(</a:t>
            </a:r>
            <a:r>
              <a:rPr lang="zh-HK" altLang="en-US" sz="1100" b="1" dirty="0" smtClean="0">
                <a:solidFill>
                  <a:prstClr val="black"/>
                </a:solidFill>
                <a:effectLst>
                  <a:outerShdw blurRad="38100" dist="38100" dir="2700000" algn="tl">
                    <a:srgbClr val="000000">
                      <a:alpha val="43137"/>
                    </a:srgbClr>
                  </a:outerShdw>
                </a:effectLst>
              </a:rPr>
              <a:t>歲</a:t>
            </a:r>
            <a:r>
              <a:rPr lang="en-US" altLang="zh-HK" sz="1100" b="1" dirty="0" smtClean="0">
                <a:solidFill>
                  <a:prstClr val="black"/>
                </a:solidFill>
                <a:effectLst>
                  <a:outerShdw blurRad="38100" dist="38100" dir="2700000" algn="tl">
                    <a:srgbClr val="000000">
                      <a:alpha val="43137"/>
                    </a:srgbClr>
                  </a:outerShdw>
                </a:effectLst>
              </a:rPr>
              <a:t>)</a:t>
            </a:r>
            <a:endParaRPr lang="zh-HK" altLang="en-US" sz="1100" b="1" dirty="0">
              <a:solidFill>
                <a:prstClr val="black"/>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905827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Left)">
                                      <p:cBhvr>
                                        <p:cTn id="7" dur="500"/>
                                        <p:tgtEl>
                                          <p:spTgt spid="9"/>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9" fill="hold" nodeType="click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strips(upLeft)">
                                      <p:cBhvr>
                                        <p:cTn id="16" dur="500"/>
                                        <p:tgtEl>
                                          <p:spTgt spid="34"/>
                                        </p:tgtEl>
                                      </p:cBhvr>
                                    </p:animEffect>
                                  </p:childTnLst>
                                </p:cTn>
                              </p:par>
                            </p:childTnLst>
                          </p:cTn>
                        </p:par>
                        <p:par>
                          <p:cTn id="17" fill="hold">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dissolv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9" fill="hold" nodeType="click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strips(upLeft)">
                                      <p:cBhvr>
                                        <p:cTn id="25" dur="500"/>
                                        <p:tgtEl>
                                          <p:spTgt spid="53"/>
                                        </p:tgtEl>
                                      </p:cBhvr>
                                    </p:animEffect>
                                  </p:childTnLst>
                                </p:cTn>
                              </p:par>
                            </p:childTnLst>
                          </p:cTn>
                        </p:par>
                        <p:par>
                          <p:cTn id="26" fill="hold">
                            <p:stCondLst>
                              <p:cond delay="500"/>
                            </p:stCondLst>
                            <p:childTnLst>
                              <p:par>
                                <p:cTn id="27" presetID="9" presetClass="entr" presetSubtype="0"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dissolv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8" presetClass="entr" presetSubtype="12"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strips(downLeft)">
                                      <p:cBhvr>
                                        <p:cTn id="34" dur="500"/>
                                        <p:tgtEl>
                                          <p:spTgt spid="19"/>
                                        </p:tgtEl>
                                      </p:cBhvr>
                                    </p:animEffect>
                                  </p:childTnLst>
                                </p:cTn>
                              </p:par>
                            </p:childTnLst>
                          </p:cTn>
                        </p:par>
                        <p:par>
                          <p:cTn id="35" fill="hold">
                            <p:stCondLst>
                              <p:cond delay="500"/>
                            </p:stCondLst>
                            <p:childTnLst>
                              <p:par>
                                <p:cTn id="36" presetID="9" presetClass="entr" presetSubtype="0"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dissolve">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18" presetClass="entr" presetSubtype="12" fill="hold" nodeType="click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strips(downLeft)">
                                      <p:cBhvr>
                                        <p:cTn id="43" dur="500"/>
                                        <p:tgtEl>
                                          <p:spTgt spid="38"/>
                                        </p:tgtEl>
                                      </p:cBhvr>
                                    </p:animEffect>
                                  </p:childTnLst>
                                </p:cTn>
                              </p:par>
                            </p:childTnLst>
                          </p:cTn>
                        </p:par>
                        <p:par>
                          <p:cTn id="44" fill="hold">
                            <p:stCondLst>
                              <p:cond delay="500"/>
                            </p:stCondLst>
                            <p:childTnLst>
                              <p:par>
                                <p:cTn id="45" presetID="9"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dissolve">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6" fill="hold"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strips(downRight)">
                                      <p:cBhvr>
                                        <p:cTn id="52" dur="500"/>
                                        <p:tgtEl>
                                          <p:spTgt spid="20"/>
                                        </p:tgtEl>
                                      </p:cBhvr>
                                    </p:animEffect>
                                  </p:childTnLst>
                                </p:cTn>
                              </p:par>
                            </p:childTnLst>
                          </p:cTn>
                        </p:par>
                        <p:par>
                          <p:cTn id="53" fill="hold">
                            <p:stCondLst>
                              <p:cond delay="500"/>
                            </p:stCondLst>
                            <p:childTnLst>
                              <p:par>
                                <p:cTn id="54" presetID="9"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dissolve">
                                      <p:cBhvr>
                                        <p:cTn id="56" dur="500"/>
                                        <p:tgtEl>
                                          <p:spTgt spid="11"/>
                                        </p:tgtEl>
                                      </p:cBhvr>
                                    </p:animEffect>
                                  </p:childTnLst>
                                </p:cTn>
                              </p:par>
                            </p:childTnLst>
                          </p:cTn>
                        </p:par>
                      </p:childTnLst>
                    </p:cTn>
                  </p:par>
                  <p:par>
                    <p:cTn id="57" fill="hold">
                      <p:stCondLst>
                        <p:cond delay="indefinite"/>
                      </p:stCondLst>
                      <p:childTnLst>
                        <p:par>
                          <p:cTn id="58" fill="hold">
                            <p:stCondLst>
                              <p:cond delay="0"/>
                            </p:stCondLst>
                            <p:childTnLst>
                              <p:par>
                                <p:cTn id="59" presetID="18" presetClass="entr" presetSubtype="9" fill="hold" nodeType="click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strips(upLeft)">
                                      <p:cBhvr>
                                        <p:cTn id="61" dur="500"/>
                                        <p:tgtEl>
                                          <p:spTgt spid="39"/>
                                        </p:tgtEl>
                                      </p:cBhvr>
                                    </p:animEffect>
                                  </p:childTnLst>
                                </p:cTn>
                              </p:par>
                            </p:childTnLst>
                          </p:cTn>
                        </p:par>
                        <p:par>
                          <p:cTn id="62" fill="hold">
                            <p:stCondLst>
                              <p:cond delay="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childTnLst>
                    </p:cTn>
                  </p:par>
                  <p:par>
                    <p:cTn id="68" fill="hold">
                      <p:stCondLst>
                        <p:cond delay="indefinite"/>
                      </p:stCondLst>
                      <p:childTnLst>
                        <p:par>
                          <p:cTn id="69" fill="hold">
                            <p:stCondLst>
                              <p:cond delay="0"/>
                            </p:stCondLst>
                            <p:childTnLst>
                              <p:par>
                                <p:cTn id="70" presetID="18" presetClass="entr" presetSubtype="12" fill="hold" nodeType="click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strips(downLeft)">
                                      <p:cBhvr>
                                        <p:cTn id="72" dur="500"/>
                                        <p:tgtEl>
                                          <p:spTgt spid="23"/>
                                        </p:tgtEl>
                                      </p:cBhvr>
                                    </p:animEffect>
                                  </p:childTnLst>
                                </p:cTn>
                              </p:par>
                            </p:childTnLst>
                          </p:cTn>
                        </p:par>
                        <p:par>
                          <p:cTn id="73" fill="hold">
                            <p:stCondLst>
                              <p:cond delay="500"/>
                            </p:stCondLst>
                            <p:childTnLst>
                              <p:par>
                                <p:cTn id="74" presetID="53" presetClass="entr" presetSubtype="16" fill="hold" grpId="0"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500" fill="hold"/>
                                        <p:tgtEl>
                                          <p:spTgt spid="12"/>
                                        </p:tgtEl>
                                        <p:attrNameLst>
                                          <p:attrName>ppt_w</p:attrName>
                                        </p:attrNameLst>
                                      </p:cBhvr>
                                      <p:tavLst>
                                        <p:tav tm="0">
                                          <p:val>
                                            <p:fltVal val="0"/>
                                          </p:val>
                                        </p:tav>
                                        <p:tav tm="100000">
                                          <p:val>
                                            <p:strVal val="#ppt_w"/>
                                          </p:val>
                                        </p:tav>
                                      </p:tavLst>
                                    </p:anim>
                                    <p:anim calcmode="lin" valueType="num">
                                      <p:cBhvr>
                                        <p:cTn id="77" dur="500" fill="hold"/>
                                        <p:tgtEl>
                                          <p:spTgt spid="12"/>
                                        </p:tgtEl>
                                        <p:attrNameLst>
                                          <p:attrName>ppt_h</p:attrName>
                                        </p:attrNameLst>
                                      </p:cBhvr>
                                      <p:tavLst>
                                        <p:tav tm="0">
                                          <p:val>
                                            <p:fltVal val="0"/>
                                          </p:val>
                                        </p:tav>
                                        <p:tav tm="100000">
                                          <p:val>
                                            <p:strVal val="#ppt_h"/>
                                          </p:val>
                                        </p:tav>
                                      </p:tavLst>
                                    </p:anim>
                                    <p:animEffect transition="in" filter="fade">
                                      <p:cBhvr>
                                        <p:cTn id="78" dur="500"/>
                                        <p:tgtEl>
                                          <p:spTgt spid="12"/>
                                        </p:tgtEl>
                                      </p:cBhvr>
                                    </p:animEffect>
                                  </p:childTnLst>
                                </p:cTn>
                              </p:par>
                            </p:childTnLst>
                          </p:cTn>
                        </p:par>
                      </p:childTnLst>
                    </p:cTn>
                  </p:par>
                  <p:par>
                    <p:cTn id="79" fill="hold">
                      <p:stCondLst>
                        <p:cond delay="indefinite"/>
                      </p:stCondLst>
                      <p:childTnLst>
                        <p:par>
                          <p:cTn id="80" fill="hold">
                            <p:stCondLst>
                              <p:cond delay="0"/>
                            </p:stCondLst>
                            <p:childTnLst>
                              <p:par>
                                <p:cTn id="81" presetID="18" presetClass="entr" presetSubtype="9" fill="hold" nodeType="clickEffect">
                                  <p:stCondLst>
                                    <p:cond delay="0"/>
                                  </p:stCondLst>
                                  <p:childTnLst>
                                    <p:set>
                                      <p:cBhvr>
                                        <p:cTn id="82" dur="1" fill="hold">
                                          <p:stCondLst>
                                            <p:cond delay="0"/>
                                          </p:stCondLst>
                                        </p:cTn>
                                        <p:tgtEl>
                                          <p:spTgt spid="41"/>
                                        </p:tgtEl>
                                        <p:attrNameLst>
                                          <p:attrName>style.visibility</p:attrName>
                                        </p:attrNameLst>
                                      </p:cBhvr>
                                      <p:to>
                                        <p:strVal val="visible"/>
                                      </p:to>
                                    </p:set>
                                    <p:animEffect transition="in" filter="strips(upLeft)">
                                      <p:cBhvr>
                                        <p:cTn id="83" dur="500"/>
                                        <p:tgtEl>
                                          <p:spTgt spid="41"/>
                                        </p:tgtEl>
                                      </p:cBhvr>
                                    </p:animEffect>
                                  </p:childTnLst>
                                </p:cTn>
                              </p:par>
                            </p:childTnLst>
                          </p:cTn>
                        </p:par>
                        <p:par>
                          <p:cTn id="84" fill="hold">
                            <p:stCondLst>
                              <p:cond delay="500"/>
                            </p:stCondLst>
                            <p:childTnLst>
                              <p:par>
                                <p:cTn id="85" presetID="9" presetClass="entr" presetSubtype="0"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dissolve">
                                      <p:cBhvr>
                                        <p:cTn id="87" dur="500"/>
                                        <p:tgtEl>
                                          <p:spTgt spid="15"/>
                                        </p:tgtEl>
                                      </p:cBhvr>
                                    </p:animEffect>
                                  </p:childTnLst>
                                </p:cTn>
                              </p:par>
                            </p:childTnLst>
                          </p:cTn>
                        </p:par>
                      </p:childTnLst>
                    </p:cTn>
                  </p:par>
                  <p:par>
                    <p:cTn id="88" fill="hold">
                      <p:stCondLst>
                        <p:cond delay="indefinite"/>
                      </p:stCondLst>
                      <p:childTnLst>
                        <p:par>
                          <p:cTn id="89" fill="hold">
                            <p:stCondLst>
                              <p:cond delay="0"/>
                            </p:stCondLst>
                            <p:childTnLst>
                              <p:par>
                                <p:cTn id="90" presetID="18" presetClass="entr" presetSubtype="12" fill="hold" nodeType="clickEffect">
                                  <p:stCondLst>
                                    <p:cond delay="0"/>
                                  </p:stCondLst>
                                  <p:childTnLst>
                                    <p:set>
                                      <p:cBhvr>
                                        <p:cTn id="91" dur="1" fill="hold">
                                          <p:stCondLst>
                                            <p:cond delay="0"/>
                                          </p:stCondLst>
                                        </p:cTn>
                                        <p:tgtEl>
                                          <p:spTgt spid="22"/>
                                        </p:tgtEl>
                                        <p:attrNameLst>
                                          <p:attrName>style.visibility</p:attrName>
                                        </p:attrNameLst>
                                      </p:cBhvr>
                                      <p:to>
                                        <p:strVal val="visible"/>
                                      </p:to>
                                    </p:set>
                                    <p:animEffect transition="in" filter="strips(downLeft)">
                                      <p:cBhvr>
                                        <p:cTn id="92" dur="500"/>
                                        <p:tgtEl>
                                          <p:spTgt spid="22"/>
                                        </p:tgtEl>
                                      </p:cBhvr>
                                    </p:animEffect>
                                  </p:childTnLst>
                                </p:cTn>
                              </p:par>
                            </p:childTnLst>
                          </p:cTn>
                        </p:par>
                        <p:par>
                          <p:cTn id="93" fill="hold">
                            <p:stCondLst>
                              <p:cond delay="500"/>
                            </p:stCondLst>
                            <p:childTnLst>
                              <p:par>
                                <p:cTn id="94" presetID="9" presetClass="entr" presetSubtype="0"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dissolve">
                                      <p:cBhvr>
                                        <p:cTn id="96" dur="500"/>
                                        <p:tgtEl>
                                          <p:spTgt spid="16"/>
                                        </p:tgtEl>
                                      </p:cBhvr>
                                    </p:animEffect>
                                  </p:childTnLst>
                                </p:cTn>
                              </p:par>
                            </p:childTnLst>
                          </p:cTn>
                        </p:par>
                      </p:childTnLst>
                    </p:cTn>
                  </p:par>
                  <p:par>
                    <p:cTn id="97" fill="hold">
                      <p:stCondLst>
                        <p:cond delay="indefinite"/>
                      </p:stCondLst>
                      <p:childTnLst>
                        <p:par>
                          <p:cTn id="98" fill="hold">
                            <p:stCondLst>
                              <p:cond delay="0"/>
                            </p:stCondLst>
                            <p:childTnLst>
                              <p:par>
                                <p:cTn id="99" presetID="18" presetClass="entr" presetSubtype="9" fill="hold" nodeType="click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strips(upLeft)">
                                      <p:cBhvr>
                                        <p:cTn id="101" dur="500"/>
                                        <p:tgtEl>
                                          <p:spTgt spid="40"/>
                                        </p:tgtEl>
                                      </p:cBhvr>
                                    </p:animEffect>
                                  </p:childTnLst>
                                </p:cTn>
                              </p:par>
                            </p:childTnLst>
                          </p:cTn>
                        </p:par>
                        <p:par>
                          <p:cTn id="102" fill="hold">
                            <p:stCondLst>
                              <p:cond delay="500"/>
                            </p:stCondLst>
                            <p:childTnLst>
                              <p:par>
                                <p:cTn id="103" presetID="9" presetClass="entr" presetSubtype="0" fill="hold" grpId="0" nodeType="afterEffect">
                                  <p:stCondLst>
                                    <p:cond delay="0"/>
                                  </p:stCondLst>
                                  <p:childTnLst>
                                    <p:set>
                                      <p:cBhvr>
                                        <p:cTn id="104" dur="1" fill="hold">
                                          <p:stCondLst>
                                            <p:cond delay="0"/>
                                          </p:stCondLst>
                                        </p:cTn>
                                        <p:tgtEl>
                                          <p:spTgt spid="17"/>
                                        </p:tgtEl>
                                        <p:attrNameLst>
                                          <p:attrName>style.visibility</p:attrName>
                                        </p:attrNameLst>
                                      </p:cBhvr>
                                      <p:to>
                                        <p:strVal val="visible"/>
                                      </p:to>
                                    </p:set>
                                    <p:animEffect transition="in" filter="dissolve">
                                      <p:cBhvr>
                                        <p:cTn id="105" dur="500"/>
                                        <p:tgtEl>
                                          <p:spTgt spid="17"/>
                                        </p:tgtEl>
                                      </p:cBhvr>
                                    </p:animEffect>
                                  </p:childTnLst>
                                </p:cTn>
                              </p:par>
                            </p:childTnLst>
                          </p:cTn>
                        </p:par>
                      </p:childTnLst>
                    </p:cTn>
                  </p:par>
                  <p:par>
                    <p:cTn id="106" fill="hold">
                      <p:stCondLst>
                        <p:cond delay="indefinite"/>
                      </p:stCondLst>
                      <p:childTnLst>
                        <p:par>
                          <p:cTn id="107" fill="hold">
                            <p:stCondLst>
                              <p:cond delay="0"/>
                            </p:stCondLst>
                            <p:childTnLst>
                              <p:par>
                                <p:cTn id="108" presetID="18" presetClass="entr" presetSubtype="12" fill="hold" nodeType="clickEffect">
                                  <p:stCondLst>
                                    <p:cond delay="0"/>
                                  </p:stCondLst>
                                  <p:childTnLst>
                                    <p:set>
                                      <p:cBhvr>
                                        <p:cTn id="109" dur="1" fill="hold">
                                          <p:stCondLst>
                                            <p:cond delay="0"/>
                                          </p:stCondLst>
                                        </p:cTn>
                                        <p:tgtEl>
                                          <p:spTgt spid="21"/>
                                        </p:tgtEl>
                                        <p:attrNameLst>
                                          <p:attrName>style.visibility</p:attrName>
                                        </p:attrNameLst>
                                      </p:cBhvr>
                                      <p:to>
                                        <p:strVal val="visible"/>
                                      </p:to>
                                    </p:set>
                                    <p:animEffect transition="in" filter="strips(downLeft)">
                                      <p:cBhvr>
                                        <p:cTn id="110" dur="500"/>
                                        <p:tgtEl>
                                          <p:spTgt spid="21"/>
                                        </p:tgtEl>
                                      </p:cBhvr>
                                    </p:animEffect>
                                  </p:childTnLst>
                                </p:cTn>
                              </p:par>
                            </p:childTnLst>
                          </p:cTn>
                        </p:par>
                        <p:par>
                          <p:cTn id="111" fill="hold">
                            <p:stCondLst>
                              <p:cond delay="500"/>
                            </p:stCondLst>
                            <p:childTnLst>
                              <p:par>
                                <p:cTn id="112" presetID="9" presetClass="entr" presetSubtype="0" fill="hold" grpId="0" nodeType="afterEffect">
                                  <p:stCondLst>
                                    <p:cond delay="0"/>
                                  </p:stCondLst>
                                  <p:childTnLst>
                                    <p:set>
                                      <p:cBhvr>
                                        <p:cTn id="113" dur="1" fill="hold">
                                          <p:stCondLst>
                                            <p:cond delay="0"/>
                                          </p:stCondLst>
                                        </p:cTn>
                                        <p:tgtEl>
                                          <p:spTgt spid="18"/>
                                        </p:tgtEl>
                                        <p:attrNameLst>
                                          <p:attrName>style.visibility</p:attrName>
                                        </p:attrNameLst>
                                      </p:cBhvr>
                                      <p:to>
                                        <p:strVal val="visible"/>
                                      </p:to>
                                    </p:set>
                                    <p:animEffect transition="in" filter="dissolve">
                                      <p:cBhvr>
                                        <p:cTn id="11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P spid="11" grpId="0" animBg="1"/>
      <p:bldP spid="12" grpId="0" animBg="1"/>
      <p:bldP spid="13" grpId="0" animBg="1"/>
      <p:bldP spid="14" grpId="0" animBg="1"/>
      <p:bldP spid="15" grpId="0" animBg="1"/>
      <p:bldP spid="16" grpId="0" animBg="1"/>
      <p:bldP spid="17" grpId="0" animBg="1"/>
      <p:bldP spid="18" grpId="0" animBg="1"/>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381000"/>
            <a:ext cx="6478588" cy="838200"/>
          </a:xfrm>
        </p:spPr>
        <p:txBody>
          <a:bodyPr/>
          <a:lstStyle/>
          <a:p>
            <a:pPr eaLnBrk="1" hangingPunct="1">
              <a:defRPr/>
            </a:pPr>
            <a:r>
              <a:rPr lang="zh-TW" altLang="en-US" sz="4800" smtClean="0">
                <a:latin typeface="標楷體" pitchFamily="65" charset="-120"/>
                <a:ea typeface="標楷體" pitchFamily="65" charset="-120"/>
              </a:rPr>
              <a:t>不 “重男輕女”</a:t>
            </a:r>
          </a:p>
        </p:txBody>
      </p:sp>
      <p:sp>
        <p:nvSpPr>
          <p:cNvPr id="77827" name="Rectangle 3"/>
          <p:cNvSpPr>
            <a:spLocks noGrp="1" noChangeArrowheads="1"/>
          </p:cNvSpPr>
          <p:nvPr>
            <p:ph type="body" idx="1"/>
          </p:nvPr>
        </p:nvSpPr>
        <p:spPr>
          <a:xfrm>
            <a:off x="685800" y="1600200"/>
            <a:ext cx="5181600" cy="4495800"/>
          </a:xfrm>
        </p:spPr>
        <p:txBody>
          <a:bodyPr>
            <a:normAutofit/>
          </a:bodyPr>
          <a:lstStyle/>
          <a:p>
            <a:pPr marL="0" indent="0" eaLnBrk="1" hangingPunct="1">
              <a:lnSpc>
                <a:spcPct val="150000"/>
              </a:lnSpc>
              <a:buFontTx/>
              <a:buNone/>
            </a:pPr>
            <a:r>
              <a:rPr lang="zh-TW" altLang="en-US" sz="3600" dirty="0" smtClean="0"/>
              <a:t>穆聖說：「誰育有女兒而不把她活埋，不使她受辱，不偏袒兒子而藐視她，真主將令他入天園。」</a:t>
            </a:r>
          </a:p>
        </p:txBody>
      </p:sp>
      <p:pic>
        <p:nvPicPr>
          <p:cNvPr id="77828" name="Picture 4" descr="c02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2209800"/>
            <a:ext cx="2262188" cy="249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9" name="Picture 5" descr="fami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0"/>
            <a:ext cx="1582738" cy="158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6190886"/>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1828800" y="381000"/>
            <a:ext cx="5838825" cy="838200"/>
          </a:xfrm>
        </p:spPr>
        <p:txBody>
          <a:bodyPr>
            <a:normAutofit fontScale="90000"/>
          </a:bodyPr>
          <a:lstStyle/>
          <a:p>
            <a:pPr eaLnBrk="1" hangingPunct="1">
              <a:defRPr/>
            </a:pPr>
            <a:r>
              <a:rPr lang="zh-TW" altLang="en-US" sz="5400" smtClean="0">
                <a:ea typeface="標楷體" pitchFamily="65" charset="-120"/>
              </a:rPr>
              <a:t>教育機會</a:t>
            </a:r>
            <a:endParaRPr lang="zh-TW" altLang="en-US" sz="6600" smtClean="0">
              <a:ea typeface="標楷體" pitchFamily="65" charset="-120"/>
            </a:endParaRPr>
          </a:p>
        </p:txBody>
      </p:sp>
      <p:sp>
        <p:nvSpPr>
          <p:cNvPr id="79875" name="Rectangle 3"/>
          <p:cNvSpPr>
            <a:spLocks noGrp="1" noChangeArrowheads="1"/>
          </p:cNvSpPr>
          <p:nvPr>
            <p:ph type="body" idx="1"/>
          </p:nvPr>
        </p:nvSpPr>
        <p:spPr>
          <a:xfrm>
            <a:off x="684213" y="1916113"/>
            <a:ext cx="7772400" cy="3241675"/>
          </a:xfrm>
        </p:spPr>
        <p:txBody>
          <a:bodyPr/>
          <a:lstStyle/>
          <a:p>
            <a:pPr marL="0" indent="0" eaLnBrk="1" hangingPunct="1">
              <a:lnSpc>
                <a:spcPct val="120000"/>
              </a:lnSpc>
              <a:buFontTx/>
              <a:buNone/>
            </a:pPr>
            <a:r>
              <a:rPr lang="zh-TW" altLang="en-US" sz="4400" smtClean="0"/>
              <a:t>穆聖說：「追求知識是每個穆斯林</a:t>
            </a:r>
            <a:r>
              <a:rPr lang="en-US" altLang="zh-TW" sz="4400" smtClean="0"/>
              <a:t>﹝</a:t>
            </a:r>
            <a:r>
              <a:rPr lang="zh-TW" altLang="en-US" sz="4400" smtClean="0"/>
              <a:t>男女</a:t>
            </a:r>
            <a:r>
              <a:rPr lang="en-US" altLang="zh-TW" sz="4400" smtClean="0"/>
              <a:t>﹞</a:t>
            </a:r>
            <a:r>
              <a:rPr lang="zh-TW" altLang="en-US" sz="4400" smtClean="0"/>
              <a:t>應盡的責任。」</a:t>
            </a:r>
          </a:p>
        </p:txBody>
      </p:sp>
      <p:sp>
        <p:nvSpPr>
          <p:cNvPr id="79876" name="AutoShape 4">
            <a:hlinkClick r:id="rId3" action="ppaction://hlinksldjump" highlightClick="1"/>
          </p:cNvPr>
          <p:cNvSpPr>
            <a:spLocks noChangeArrowheads="1"/>
          </p:cNvSpPr>
          <p:nvPr/>
        </p:nvSpPr>
        <p:spPr bwMode="auto">
          <a:xfrm>
            <a:off x="7543800" y="4191000"/>
            <a:ext cx="609600" cy="457200"/>
          </a:xfrm>
          <a:prstGeom prst="actionButtonBackPrevious">
            <a:avLst/>
          </a:prstGeom>
          <a:solidFill>
            <a:schemeClr val="bg1"/>
          </a:solidFill>
          <a:ln w="12700">
            <a:solidFill>
              <a:schemeClr val="tx1"/>
            </a:solidFill>
            <a:miter lim="800000"/>
            <a:headEnd/>
            <a:tailEnd/>
          </a:ln>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lang="zh-TW" altLang="en-US"/>
          </a:p>
        </p:txBody>
      </p:sp>
      <p:graphicFrame>
        <p:nvGraphicFramePr>
          <p:cNvPr id="79877" name="Object 5"/>
          <p:cNvGraphicFramePr>
            <a:graphicFrameLocks noChangeAspect="1"/>
          </p:cNvGraphicFramePr>
          <p:nvPr/>
        </p:nvGraphicFramePr>
        <p:xfrm>
          <a:off x="684213" y="260350"/>
          <a:ext cx="1828800" cy="1582738"/>
        </p:xfrm>
        <a:graphic>
          <a:graphicData uri="http://schemas.openxmlformats.org/presentationml/2006/ole">
            <mc:AlternateContent xmlns:mc="http://schemas.openxmlformats.org/markup-compatibility/2006">
              <mc:Choice xmlns:v="urn:schemas-microsoft-com:vml" Requires="v">
                <p:oleObj spid="_x0000_s3100" name="多媒體項目" r:id="rId4" imgW="1451153" imgH="1255471" progId="MS_ClipArt_Gallery.2">
                  <p:embed/>
                </p:oleObj>
              </mc:Choice>
              <mc:Fallback>
                <p:oleObj name="多媒體項目" r:id="rId4" imgW="1451153" imgH="1255471"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213" y="260350"/>
                        <a:ext cx="1828800" cy="1582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79878" name="Picture 6" descr="famil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4388" y="0"/>
            <a:ext cx="1582737" cy="158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3427274"/>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3"/>
          <p:cNvSpPr>
            <a:spLocks noGrp="1" noChangeArrowheads="1"/>
          </p:cNvSpPr>
          <p:nvPr>
            <p:ph type="body" idx="1"/>
          </p:nvPr>
        </p:nvSpPr>
        <p:spPr>
          <a:xfrm>
            <a:off x="755650" y="1989138"/>
            <a:ext cx="8229600" cy="4525962"/>
          </a:xfrm>
        </p:spPr>
        <p:txBody>
          <a:bodyPr/>
          <a:lstStyle/>
          <a:p>
            <a:pPr marL="0" indent="0" eaLnBrk="1" hangingPunct="1">
              <a:lnSpc>
                <a:spcPct val="150000"/>
              </a:lnSpc>
              <a:buFontTx/>
              <a:buNone/>
            </a:pPr>
            <a:r>
              <a:rPr lang="zh-TW" altLang="en-US" sz="4000" dirty="0" smtClean="0"/>
              <a:t>當被活埋的女孩被詢問的時候：「她為什麼罪過而遭殺害呢？」</a:t>
            </a:r>
          </a:p>
        </p:txBody>
      </p:sp>
      <p:pic>
        <p:nvPicPr>
          <p:cNvPr id="76803" name="Picture 4" descr="s00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3939995"/>
            <a:ext cx="2971800"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Rectangle 5"/>
          <p:cNvSpPr>
            <a:spLocks noGrp="1" noChangeArrowheads="1"/>
          </p:cNvSpPr>
          <p:nvPr>
            <p:ph type="title"/>
          </p:nvPr>
        </p:nvSpPr>
        <p:spPr/>
        <p:txBody>
          <a:bodyPr/>
          <a:lstStyle/>
          <a:p>
            <a:pPr eaLnBrk="1" hangingPunct="1">
              <a:defRPr/>
            </a:pPr>
            <a:r>
              <a:rPr lang="zh-TW" altLang="en-US" sz="4800" smtClean="0">
                <a:latin typeface="Times New Roman" pitchFamily="18" charset="0"/>
                <a:ea typeface="標楷體" pitchFamily="65" charset="-120"/>
              </a:rPr>
              <a:t>禁殺女嬰</a:t>
            </a:r>
          </a:p>
        </p:txBody>
      </p:sp>
      <p:pic>
        <p:nvPicPr>
          <p:cNvPr id="76805" name="Picture 6" descr="fami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0"/>
            <a:ext cx="1582738" cy="158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6" name="AutoShape 3">
            <a:hlinkClick r:id="rId4" action="ppaction://hlinksldjump" highlightClick="1"/>
          </p:cNvPr>
          <p:cNvSpPr>
            <a:spLocks noChangeArrowheads="1"/>
          </p:cNvSpPr>
          <p:nvPr/>
        </p:nvSpPr>
        <p:spPr bwMode="auto">
          <a:xfrm>
            <a:off x="7848600" y="5943600"/>
            <a:ext cx="609600" cy="457200"/>
          </a:xfrm>
          <a:prstGeom prst="actionButtonBackPrevious">
            <a:avLst/>
          </a:prstGeom>
          <a:solidFill>
            <a:schemeClr val="bg1"/>
          </a:solidFill>
          <a:ln w="12700">
            <a:solidFill>
              <a:schemeClr val="tx1"/>
            </a:solidFill>
            <a:miter lim="800000"/>
            <a:headEnd/>
            <a:tailEnd/>
          </a:ln>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lang="zh-TW" altLang="en-US"/>
          </a:p>
        </p:txBody>
      </p:sp>
    </p:spTree>
    <p:extLst>
      <p:ext uri="{BB962C8B-B14F-4D97-AF65-F5344CB8AC3E}">
        <p14:creationId xmlns:p14="http://schemas.microsoft.com/office/powerpoint/2010/main" val="861114072"/>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zh-TW" altLang="en-US" b="1">
                <a:ea typeface="新細明體" pitchFamily="18" charset="-120"/>
              </a:rPr>
              <a:t>不畏強權，只畏真主</a:t>
            </a:r>
          </a:p>
        </p:txBody>
      </p:sp>
      <p:sp>
        <p:nvSpPr>
          <p:cNvPr id="91139" name="Rectangle 3"/>
          <p:cNvSpPr>
            <a:spLocks noGrp="1" noChangeArrowheads="1"/>
          </p:cNvSpPr>
          <p:nvPr>
            <p:ph type="body" idx="1"/>
          </p:nvPr>
        </p:nvSpPr>
        <p:spPr/>
        <p:txBody>
          <a:bodyPr>
            <a:normAutofit/>
          </a:bodyPr>
          <a:lstStyle/>
          <a:p>
            <a:pPr>
              <a:lnSpc>
                <a:spcPct val="150000"/>
              </a:lnSpc>
            </a:pPr>
            <a:r>
              <a:rPr lang="zh-TW" altLang="en-US" sz="3000" b="1" dirty="0">
                <a:ea typeface="新細明體" pitchFamily="18" charset="-120"/>
              </a:rPr>
              <a:t>有一次，第二任哈理發</a:t>
            </a:r>
            <a:r>
              <a:rPr lang="zh-TW" altLang="en-US" sz="3000" b="1" u="sng" dirty="0">
                <a:ea typeface="新細明體" pitchFamily="18" charset="-120"/>
              </a:rPr>
              <a:t>歐默</a:t>
            </a:r>
            <a:r>
              <a:rPr lang="zh-TW" altLang="en-US" sz="3000" b="1" dirty="0">
                <a:ea typeface="新細明體" pitchFamily="18" charset="-120"/>
              </a:rPr>
              <a:t>和一個婦人為了聘禮的多少而作出討論，最後，他發覺該婦人所說的話正確，而自己卻不對時，他便對在場的人士宣佈：「婦人所說的是對，而我</a:t>
            </a:r>
            <a:r>
              <a:rPr lang="zh-TW" altLang="en-US" sz="3000" b="1" u="sng" dirty="0">
                <a:ea typeface="新細明體" pitchFamily="18" charset="-120"/>
              </a:rPr>
              <a:t>歐默</a:t>
            </a:r>
            <a:r>
              <a:rPr lang="zh-TW" altLang="en-US" sz="3000" b="1" dirty="0">
                <a:ea typeface="新細明體" pitchFamily="18" charset="-120"/>
              </a:rPr>
              <a:t>所說的是不對的。」</a:t>
            </a:r>
          </a:p>
          <a:p>
            <a:pPr>
              <a:lnSpc>
                <a:spcPct val="150000"/>
              </a:lnSpc>
            </a:pPr>
            <a:endParaRPr lang="zh-TW" altLang="en-US" sz="3000" dirty="0">
              <a:ea typeface="新細明體" pitchFamily="18" charset="-120"/>
            </a:endParaRPr>
          </a:p>
        </p:txBody>
      </p:sp>
    </p:spTree>
    <p:extLst>
      <p:ext uri="{BB962C8B-B14F-4D97-AF65-F5344CB8AC3E}">
        <p14:creationId xmlns:p14="http://schemas.microsoft.com/office/powerpoint/2010/main" val="1961131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381000"/>
            <a:ext cx="6478588" cy="838200"/>
          </a:xfrm>
        </p:spPr>
        <p:txBody>
          <a:bodyPr/>
          <a:lstStyle/>
          <a:p>
            <a:pPr eaLnBrk="1" hangingPunct="1">
              <a:defRPr/>
            </a:pPr>
            <a:r>
              <a:rPr lang="zh-TW" altLang="en-US" sz="4800" smtClean="0">
                <a:latin typeface="標楷體" pitchFamily="65" charset="-120"/>
                <a:ea typeface="標楷體" pitchFamily="65" charset="-120"/>
              </a:rPr>
              <a:t>不 “重男輕女”</a:t>
            </a:r>
          </a:p>
        </p:txBody>
      </p:sp>
      <p:sp>
        <p:nvSpPr>
          <p:cNvPr id="77827" name="Rectangle 3"/>
          <p:cNvSpPr>
            <a:spLocks noGrp="1" noChangeArrowheads="1"/>
          </p:cNvSpPr>
          <p:nvPr>
            <p:ph type="body" idx="1"/>
          </p:nvPr>
        </p:nvSpPr>
        <p:spPr>
          <a:xfrm>
            <a:off x="685800" y="1600200"/>
            <a:ext cx="5181600" cy="4495800"/>
          </a:xfrm>
        </p:spPr>
        <p:txBody>
          <a:bodyPr>
            <a:normAutofit/>
          </a:bodyPr>
          <a:lstStyle/>
          <a:p>
            <a:pPr marL="0" indent="0" eaLnBrk="1" hangingPunct="1">
              <a:lnSpc>
                <a:spcPct val="150000"/>
              </a:lnSpc>
              <a:buFontTx/>
              <a:buNone/>
            </a:pPr>
            <a:r>
              <a:rPr lang="zh-TW" altLang="en-US" sz="3600" dirty="0" smtClean="0"/>
              <a:t>穆聖說：「誰育有女兒而不把她活埋，不使她受辱，不偏袒兒子而藐視她，真主將令他入天園。」</a:t>
            </a:r>
          </a:p>
        </p:txBody>
      </p:sp>
      <p:pic>
        <p:nvPicPr>
          <p:cNvPr id="77828" name="Picture 4" descr="c02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2209800"/>
            <a:ext cx="2262188" cy="249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9" name="Picture 5" descr="fami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0"/>
            <a:ext cx="1582738" cy="158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1835821"/>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ctrTitle" idx="4294967295"/>
          </p:nvPr>
        </p:nvSpPr>
        <p:spPr>
          <a:xfrm>
            <a:off x="762000" y="685800"/>
            <a:ext cx="7772400" cy="1143000"/>
          </a:xfrm>
        </p:spPr>
        <p:txBody>
          <a:bodyPr anchor="ctr"/>
          <a:lstStyle/>
          <a:p>
            <a:pPr algn="ctr"/>
            <a:r>
              <a:rPr lang="zh-TW" altLang="en-US" sz="4800" dirty="0">
                <a:ea typeface="標楷體" pitchFamily="65" charset="-120"/>
              </a:rPr>
              <a:t>五功培養人的靈性</a:t>
            </a:r>
          </a:p>
        </p:txBody>
      </p:sp>
      <p:sp>
        <p:nvSpPr>
          <p:cNvPr id="168963" name="Rectangle 3"/>
          <p:cNvSpPr>
            <a:spLocks noGrp="1" noChangeArrowheads="1"/>
          </p:cNvSpPr>
          <p:nvPr>
            <p:ph type="subTitle" idx="4294967295"/>
          </p:nvPr>
        </p:nvSpPr>
        <p:spPr>
          <a:xfrm>
            <a:off x="990600" y="2057400"/>
            <a:ext cx="7543800" cy="3581400"/>
          </a:xfrm>
        </p:spPr>
        <p:txBody>
          <a:bodyPr/>
          <a:lstStyle/>
          <a:p>
            <a:pPr marL="0" indent="0">
              <a:spcBef>
                <a:spcPct val="40000"/>
              </a:spcBef>
              <a:buFont typeface="Wingdings" pitchFamily="2" charset="2"/>
              <a:buNone/>
            </a:pPr>
            <a:r>
              <a:rPr lang="zh-TW" altLang="en-US" sz="4000">
                <a:latin typeface="標楷體" pitchFamily="65" charset="-120"/>
                <a:ea typeface="標楷體" pitchFamily="65" charset="-120"/>
              </a:rPr>
              <a:t>証 ─ 確立人生目標，有方向感</a:t>
            </a:r>
          </a:p>
          <a:p>
            <a:pPr marL="0" indent="0">
              <a:spcBef>
                <a:spcPct val="40000"/>
              </a:spcBef>
              <a:buFont typeface="Wingdings" pitchFamily="2" charset="2"/>
              <a:buNone/>
            </a:pPr>
            <a:r>
              <a:rPr lang="zh-TW" altLang="en-US" sz="4000">
                <a:latin typeface="標楷體" pitchFamily="65" charset="-120"/>
                <a:ea typeface="標楷體" pitchFamily="65" charset="-120"/>
              </a:rPr>
              <a:t>禮 ─ 自省、身心潔靜、恆心</a:t>
            </a:r>
          </a:p>
          <a:p>
            <a:pPr marL="0" indent="0">
              <a:spcBef>
                <a:spcPct val="40000"/>
              </a:spcBef>
              <a:buFont typeface="Wingdings" pitchFamily="2" charset="2"/>
              <a:buNone/>
            </a:pPr>
            <a:r>
              <a:rPr lang="zh-TW" altLang="en-US" sz="4000">
                <a:latin typeface="標楷體" pitchFamily="65" charset="-120"/>
                <a:ea typeface="標楷體" pitchFamily="65" charset="-120"/>
              </a:rPr>
              <a:t>齋 ─ 忍耐、情緒控制、</a:t>
            </a:r>
          </a:p>
          <a:p>
            <a:pPr marL="0" indent="0">
              <a:spcBef>
                <a:spcPct val="40000"/>
              </a:spcBef>
              <a:buFont typeface="Wingdings" pitchFamily="2" charset="2"/>
              <a:buNone/>
            </a:pPr>
            <a:r>
              <a:rPr lang="zh-TW" altLang="en-US" sz="4000">
                <a:latin typeface="標楷體" pitchFamily="65" charset="-120"/>
                <a:ea typeface="標楷體" pitchFamily="65" charset="-120"/>
              </a:rPr>
              <a:t>      出於自發、行為內化</a:t>
            </a:r>
          </a:p>
        </p:txBody>
      </p:sp>
    </p:spTree>
    <p:extLst>
      <p:ext uri="{BB962C8B-B14F-4D97-AF65-F5344CB8AC3E}">
        <p14:creationId xmlns:p14="http://schemas.microsoft.com/office/powerpoint/2010/main" val="2444666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ctrTitle" idx="4294967295"/>
          </p:nvPr>
        </p:nvSpPr>
        <p:spPr>
          <a:xfrm>
            <a:off x="762000" y="685800"/>
            <a:ext cx="7772400" cy="1143000"/>
          </a:xfrm>
        </p:spPr>
        <p:txBody>
          <a:bodyPr anchor="ctr"/>
          <a:lstStyle/>
          <a:p>
            <a:pPr algn="ctr"/>
            <a:r>
              <a:rPr lang="zh-TW" altLang="en-US" sz="4800" dirty="0">
                <a:ea typeface="標楷體" pitchFamily="65" charset="-120"/>
              </a:rPr>
              <a:t>五功培養人的靈性</a:t>
            </a:r>
          </a:p>
        </p:txBody>
      </p:sp>
      <p:sp>
        <p:nvSpPr>
          <p:cNvPr id="169987" name="Rectangle 3"/>
          <p:cNvSpPr>
            <a:spLocks noGrp="1" noChangeArrowheads="1"/>
          </p:cNvSpPr>
          <p:nvPr>
            <p:ph type="subTitle" idx="4294967295"/>
          </p:nvPr>
        </p:nvSpPr>
        <p:spPr>
          <a:xfrm>
            <a:off x="762000" y="2286000"/>
            <a:ext cx="8001000" cy="4038600"/>
          </a:xfrm>
        </p:spPr>
        <p:txBody>
          <a:bodyPr/>
          <a:lstStyle/>
          <a:p>
            <a:pPr marL="0" indent="0">
              <a:spcBef>
                <a:spcPct val="40000"/>
              </a:spcBef>
              <a:buFont typeface="Wingdings" pitchFamily="2" charset="2"/>
              <a:buNone/>
            </a:pPr>
            <a:r>
              <a:rPr lang="zh-TW" altLang="en-US" sz="3800">
                <a:latin typeface="標楷體" pitchFamily="65" charset="-120"/>
                <a:ea typeface="標楷體" pitchFamily="65" charset="-120"/>
              </a:rPr>
              <a:t>課 ─ 合理地關顧他人、愛心的表現</a:t>
            </a:r>
          </a:p>
          <a:p>
            <a:pPr marL="0" indent="0">
              <a:spcBef>
                <a:spcPct val="40000"/>
              </a:spcBef>
              <a:buFont typeface="Wingdings" pitchFamily="2" charset="2"/>
              <a:buNone/>
            </a:pPr>
            <a:r>
              <a:rPr lang="zh-TW" altLang="en-US" sz="3800">
                <a:latin typeface="標楷體" pitchFamily="65" charset="-120"/>
                <a:ea typeface="標楷體" pitchFamily="65" charset="-120"/>
              </a:rPr>
              <a:t>朝 ─ </a:t>
            </a:r>
            <a:r>
              <a:rPr lang="zh-CN" altLang="en-US" sz="3800">
                <a:latin typeface="標楷體" pitchFamily="65" charset="-120"/>
                <a:ea typeface="標楷體" pitchFamily="65" charset="-120"/>
              </a:rPr>
              <a:t>服從和犧牲</a:t>
            </a:r>
          </a:p>
          <a:p>
            <a:pPr marL="0" indent="0">
              <a:spcBef>
                <a:spcPct val="40000"/>
              </a:spcBef>
              <a:buFont typeface="Wingdings" pitchFamily="2" charset="2"/>
              <a:buNone/>
            </a:pPr>
            <a:r>
              <a:rPr lang="zh-CN" altLang="en-US" sz="3800">
                <a:latin typeface="標楷體" pitchFamily="65" charset="-120"/>
                <a:ea typeface="標楷體" pitchFamily="65" charset="-120"/>
              </a:rPr>
              <a:t>      </a:t>
            </a:r>
            <a:r>
              <a:rPr lang="zh-TW" altLang="en-US" sz="3800">
                <a:latin typeface="標楷體" pitchFamily="65" charset="-120"/>
                <a:ea typeface="標楷體" pitchFamily="65" charset="-120"/>
              </a:rPr>
              <a:t>忍耐艱苦</a:t>
            </a:r>
          </a:p>
          <a:p>
            <a:pPr marL="0" indent="0">
              <a:spcBef>
                <a:spcPct val="40000"/>
              </a:spcBef>
              <a:buFont typeface="Wingdings" pitchFamily="2" charset="2"/>
              <a:buNone/>
            </a:pPr>
            <a:r>
              <a:rPr lang="zh-TW" altLang="en-US" sz="3800">
                <a:latin typeface="標楷體" pitchFamily="65" charset="-120"/>
                <a:ea typeface="標楷體" pitchFamily="65" charset="-120"/>
              </a:rPr>
              <a:t>      反思自己將來的命運</a:t>
            </a:r>
            <a:r>
              <a:rPr lang="en-US" altLang="zh-TW" sz="3800">
                <a:latin typeface="標楷體" pitchFamily="65" charset="-120"/>
                <a:ea typeface="標楷體" pitchFamily="65" charset="-120"/>
              </a:rPr>
              <a:t>(</a:t>
            </a:r>
            <a:r>
              <a:rPr lang="zh-TW" altLang="en-US" sz="3800">
                <a:latin typeface="標楷體" pitchFamily="65" charset="-120"/>
                <a:ea typeface="標楷體" pitchFamily="65" charset="-120"/>
              </a:rPr>
              <a:t>審判</a:t>
            </a:r>
            <a:r>
              <a:rPr lang="en-US" altLang="zh-TW" sz="3800">
                <a:latin typeface="標楷體" pitchFamily="65" charset="-120"/>
                <a:ea typeface="標楷體" pitchFamily="65" charset="-120"/>
              </a:rPr>
              <a:t>)</a:t>
            </a:r>
          </a:p>
          <a:p>
            <a:pPr marL="0" indent="0">
              <a:spcBef>
                <a:spcPct val="40000"/>
              </a:spcBef>
              <a:buFont typeface="Wingdings" pitchFamily="2" charset="2"/>
              <a:buNone/>
            </a:pPr>
            <a:r>
              <a:rPr lang="en-US" altLang="zh-TW" sz="3800">
                <a:latin typeface="標楷體" pitchFamily="65" charset="-120"/>
                <a:ea typeface="標楷體" pitchFamily="65" charset="-120"/>
              </a:rPr>
              <a:t>      </a:t>
            </a:r>
            <a:r>
              <a:rPr lang="zh-TW" altLang="en-US" sz="3800">
                <a:latin typeface="標楷體" pitchFamily="65" charset="-120"/>
                <a:ea typeface="標楷體" pitchFamily="65" charset="-120"/>
              </a:rPr>
              <a:t>面對生平行為的總評估</a:t>
            </a:r>
          </a:p>
        </p:txBody>
      </p:sp>
      <p:sp>
        <p:nvSpPr>
          <p:cNvPr id="169988" name="AutoShape 4">
            <a:hlinkClick r:id="rId2" action="ppaction://hlinkpres?slideindex=2&amp;slidetitle=伊斯蘭教的崇拜與人格培養" highlightClick="1"/>
          </p:cNvPr>
          <p:cNvSpPr>
            <a:spLocks noChangeArrowheads="1"/>
          </p:cNvSpPr>
          <p:nvPr/>
        </p:nvSpPr>
        <p:spPr bwMode="auto">
          <a:xfrm>
            <a:off x="7924800" y="5867400"/>
            <a:ext cx="838200" cy="685800"/>
          </a:xfrm>
          <a:prstGeom prst="actionButtonBeginning">
            <a:avLst/>
          </a:prstGeom>
          <a:solidFill>
            <a:srgbClr val="FFFF99"/>
          </a:solidFill>
          <a:ln w="9525">
            <a:solidFill>
              <a:schemeClr val="tx1"/>
            </a:solidFill>
            <a:miter lim="800000"/>
            <a:headEnd/>
            <a:tailEnd/>
          </a:ln>
        </p:spPr>
        <p:txBody>
          <a:bodyPr wrap="none" anchor="ctr"/>
          <a:lstStyle>
            <a:lvl1pPr>
              <a:defRPr kumimoji="1" sz="2400">
                <a:solidFill>
                  <a:schemeClr val="tx1"/>
                </a:solidFill>
                <a:latin typeface="Times New Roman" pitchFamily="18" charset="0"/>
                <a:ea typeface="新細明體" pitchFamily="18" charset="-120"/>
              </a:defRPr>
            </a:lvl1pPr>
            <a:lvl2pPr marL="742950" indent="-285750">
              <a:defRPr kumimoji="1" sz="2400">
                <a:solidFill>
                  <a:schemeClr val="tx1"/>
                </a:solidFill>
                <a:latin typeface="Times New Roman" pitchFamily="18" charset="0"/>
                <a:ea typeface="新細明體" pitchFamily="18" charset="-120"/>
              </a:defRPr>
            </a:lvl2pPr>
            <a:lvl3pPr marL="1143000" indent="-228600">
              <a:defRPr kumimoji="1" sz="2400">
                <a:solidFill>
                  <a:schemeClr val="tx1"/>
                </a:solidFill>
                <a:latin typeface="Times New Roman" pitchFamily="18" charset="0"/>
                <a:ea typeface="新細明體" pitchFamily="18" charset="-120"/>
              </a:defRPr>
            </a:lvl3pPr>
            <a:lvl4pPr marL="1600200" indent="-228600">
              <a:defRPr kumimoji="1" sz="2400">
                <a:solidFill>
                  <a:schemeClr val="tx1"/>
                </a:solidFill>
                <a:latin typeface="Times New Roman" pitchFamily="18" charset="0"/>
                <a:ea typeface="新細明體" pitchFamily="18" charset="-120"/>
              </a:defRPr>
            </a:lvl4pPr>
            <a:lvl5pPr marL="2057400" indent="-228600">
              <a:defRPr kumimoji="1" sz="2400">
                <a:solidFill>
                  <a:schemeClr val="tx1"/>
                </a:solidFill>
                <a:latin typeface="Times New Roman" pitchFamily="18" charset="0"/>
                <a:ea typeface="新細明體" pitchFamily="18" charset="-120"/>
              </a:defRPr>
            </a:lvl5pPr>
            <a:lvl6pPr marL="2514600" indent="-228600" fontAlgn="base">
              <a:spcBef>
                <a:spcPct val="0"/>
              </a:spcBef>
              <a:spcAft>
                <a:spcPct val="0"/>
              </a:spcAft>
              <a:defRPr kumimoji="1" sz="2400">
                <a:solidFill>
                  <a:schemeClr val="tx1"/>
                </a:solidFill>
                <a:latin typeface="Times New Roman" pitchFamily="18" charset="0"/>
                <a:ea typeface="新細明體" pitchFamily="18" charset="-120"/>
              </a:defRPr>
            </a:lvl6pPr>
            <a:lvl7pPr marL="2971800" indent="-228600" fontAlgn="base">
              <a:spcBef>
                <a:spcPct val="0"/>
              </a:spcBef>
              <a:spcAft>
                <a:spcPct val="0"/>
              </a:spcAft>
              <a:defRPr kumimoji="1" sz="2400">
                <a:solidFill>
                  <a:schemeClr val="tx1"/>
                </a:solidFill>
                <a:latin typeface="Times New Roman" pitchFamily="18" charset="0"/>
                <a:ea typeface="新細明體" pitchFamily="18" charset="-120"/>
              </a:defRPr>
            </a:lvl7pPr>
            <a:lvl8pPr marL="3429000" indent="-228600" fontAlgn="base">
              <a:spcBef>
                <a:spcPct val="0"/>
              </a:spcBef>
              <a:spcAft>
                <a:spcPct val="0"/>
              </a:spcAft>
              <a:defRPr kumimoji="1" sz="2400">
                <a:solidFill>
                  <a:schemeClr val="tx1"/>
                </a:solidFill>
                <a:latin typeface="Times New Roman" pitchFamily="18" charset="0"/>
                <a:ea typeface="新細明體" pitchFamily="18" charset="-120"/>
              </a:defRPr>
            </a:lvl8pPr>
            <a:lvl9pPr marL="3886200" indent="-228600" fontAlgn="base">
              <a:spcBef>
                <a:spcPct val="0"/>
              </a:spcBef>
              <a:spcAft>
                <a:spcPct val="0"/>
              </a:spcAft>
              <a:defRPr kumimoji="1" sz="2400">
                <a:solidFill>
                  <a:schemeClr val="tx1"/>
                </a:solidFill>
                <a:latin typeface="Times New Roman" pitchFamily="18" charset="0"/>
                <a:ea typeface="新細明體" pitchFamily="18" charset="-120"/>
              </a:defRPr>
            </a:lvl9pPr>
          </a:lstStyle>
          <a:p>
            <a:endParaRPr lang="en-US" altLang="zh-HK"/>
          </a:p>
        </p:txBody>
      </p:sp>
    </p:spTree>
    <p:extLst>
      <p:ext uri="{BB962C8B-B14F-4D97-AF65-F5344CB8AC3E}">
        <p14:creationId xmlns:p14="http://schemas.microsoft.com/office/powerpoint/2010/main" val="1855695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052736"/>
            <a:ext cx="7772400" cy="1143000"/>
          </a:xfrm>
        </p:spPr>
        <p:txBody>
          <a:bodyPr/>
          <a:lstStyle/>
          <a:p>
            <a:r>
              <a:rPr lang="zh-TW" altLang="en-US" dirty="0" smtClean="0"/>
              <a:t>辭朝演說</a:t>
            </a:r>
          </a:p>
        </p:txBody>
      </p:sp>
      <p:sp>
        <p:nvSpPr>
          <p:cNvPr id="3075" name="Rectangle 3"/>
          <p:cNvSpPr>
            <a:spLocks noGrp="1" noChangeArrowheads="1"/>
          </p:cNvSpPr>
          <p:nvPr>
            <p:ph type="subTitle" idx="1"/>
          </p:nvPr>
        </p:nvSpPr>
        <p:spPr>
          <a:xfrm>
            <a:off x="827584" y="2564904"/>
            <a:ext cx="7325816" cy="2952328"/>
          </a:xfrm>
          <a:ln w="38100">
            <a:solidFill>
              <a:srgbClr val="FFFF00"/>
            </a:solidFill>
            <a:headEnd/>
            <a:tailEnd/>
          </a:ln>
        </p:spPr>
        <p:txBody>
          <a:bodyPr rtlCol="0">
            <a:noAutofit/>
          </a:bodyPr>
          <a:lstStyle/>
          <a:p>
            <a:pPr marL="87313" algn="l" fontAlgn="auto">
              <a:lnSpc>
                <a:spcPct val="140000"/>
              </a:lnSpc>
              <a:spcAft>
                <a:spcPts val="0"/>
              </a:spcAft>
              <a:defRPr/>
            </a:pPr>
            <a:r>
              <a:rPr lang="zh-TW" altLang="en-US" sz="3200" dirty="0" smtClean="0">
                <a:latin typeface="細明體" pitchFamily="49" charset="-120"/>
                <a:ea typeface="細明體" pitchFamily="49" charset="-120"/>
              </a:rPr>
              <a:t>這是聖人穆罕默德</a:t>
            </a:r>
            <a:r>
              <a:rPr lang="en-US" altLang="zh-TW" sz="3200" dirty="0" smtClean="0">
                <a:latin typeface="細明體" pitchFamily="49" charset="-120"/>
                <a:ea typeface="細明體" pitchFamily="49" charset="-120"/>
              </a:rPr>
              <a:t>(</a:t>
            </a:r>
            <a:r>
              <a:rPr lang="zh-TW" altLang="en-US" sz="3200" dirty="0" smtClean="0">
                <a:latin typeface="細明體" pitchFamily="49" charset="-120"/>
                <a:ea typeface="細明體" pitchFamily="49" charset="-120"/>
              </a:rPr>
              <a:t>祈求真主賜他平安</a:t>
            </a:r>
            <a:r>
              <a:rPr lang="en-US" altLang="zh-TW" sz="3200" dirty="0" smtClean="0">
                <a:latin typeface="細明體" pitchFamily="49" charset="-120"/>
                <a:ea typeface="細明體" pitchFamily="49" charset="-120"/>
              </a:rPr>
              <a:t>)</a:t>
            </a:r>
            <a:r>
              <a:rPr lang="zh-TW" altLang="en-US" sz="3200" dirty="0" smtClean="0">
                <a:latin typeface="細明體" pitchFamily="49" charset="-120"/>
                <a:ea typeface="細明體" pitchFamily="49" charset="-120"/>
              </a:rPr>
              <a:t>在伊曆十年十二月九日</a:t>
            </a:r>
            <a:r>
              <a:rPr lang="en-US" altLang="zh-TW" sz="3200" dirty="0" smtClean="0">
                <a:latin typeface="細明體" pitchFamily="49" charset="-120"/>
                <a:ea typeface="細明體" pitchFamily="49" charset="-120"/>
              </a:rPr>
              <a:t>(</a:t>
            </a:r>
            <a:r>
              <a:rPr lang="zh-TW" altLang="en-US" sz="3200" dirty="0" smtClean="0">
                <a:latin typeface="細明體" pitchFamily="49" charset="-120"/>
                <a:ea typeface="細明體" pitchFamily="49" charset="-120"/>
              </a:rPr>
              <a:t>公曆六三二年</a:t>
            </a:r>
            <a:r>
              <a:rPr lang="en-US" altLang="zh-TW" sz="3200" dirty="0" smtClean="0">
                <a:latin typeface="細明體" pitchFamily="49" charset="-120"/>
                <a:ea typeface="細明體" pitchFamily="49" charset="-120"/>
              </a:rPr>
              <a:t>)</a:t>
            </a:r>
            <a:r>
              <a:rPr lang="zh-TW" altLang="en-US" sz="3200" dirty="0" smtClean="0">
                <a:latin typeface="細明體" pitchFamily="49" charset="-120"/>
                <a:ea typeface="細明體" pitchFamily="49" charset="-120"/>
              </a:rPr>
              <a:t>於阿拉發特山的烏蘭那谷所發表的「最後宣講」。</a:t>
            </a:r>
            <a:r>
              <a:rPr lang="zh-TW" altLang="en-US" sz="3200" dirty="0" smtClean="0"/>
              <a:t> </a:t>
            </a:r>
          </a:p>
        </p:txBody>
      </p:sp>
      <p:sp>
        <p:nvSpPr>
          <p:cNvPr id="6" name="Rectangle 26"/>
          <p:cNvSpPr>
            <a:spLocks noGrp="1" noChangeArrowheads="1"/>
          </p:cNvSpPr>
          <p:nvPr>
            <p:ph type="sldNum" sz="quarter" idx="12"/>
          </p:nvPr>
        </p:nvSpPr>
        <p:spPr/>
        <p:txBody>
          <a:bodyPr/>
          <a:lstStyle/>
          <a:p>
            <a:pPr>
              <a:defRPr/>
            </a:pPr>
            <a:fld id="{B20F3257-2BE2-4437-BD81-C2F7356DBCCE}" type="slidenum">
              <a:rPr lang="en-US" altLang="zh-TW"/>
              <a:pPr>
                <a:defRPr/>
              </a:pPr>
              <a:t>37</a:t>
            </a:fld>
            <a:endParaRPr lang="en-US" altLang="zh-TW"/>
          </a:p>
        </p:txBody>
      </p:sp>
    </p:spTree>
    <p:extLst>
      <p:ext uri="{BB962C8B-B14F-4D97-AF65-F5344CB8AC3E}">
        <p14:creationId xmlns:p14="http://schemas.microsoft.com/office/powerpoint/2010/main" val="289185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p:cTn id="7" dur="500" fill="hold"/>
                                        <p:tgtEl>
                                          <p:spTgt spid="3075">
                                            <p:txEl>
                                              <p:pRg st="0" end="0"/>
                                            </p:txEl>
                                          </p:spTgt>
                                        </p:tgtEl>
                                        <p:attrNameLst>
                                          <p:attrName>ppt_x</p:attrName>
                                        </p:attrNameLst>
                                      </p:cBhvr>
                                      <p:tavLst>
                                        <p:tav tm="0">
                                          <p:val>
                                            <p:strVal val="#ppt_x-#ppt_w/2"/>
                                          </p:val>
                                        </p:tav>
                                        <p:tav tm="100000">
                                          <p:val>
                                            <p:strVal val="#ppt_x"/>
                                          </p:val>
                                        </p:tav>
                                      </p:tavLst>
                                    </p:anim>
                                    <p:anim calcmode="lin" valueType="num">
                                      <p:cBhvr>
                                        <p:cTn id="8" dur="500" fill="hold"/>
                                        <p:tgtEl>
                                          <p:spTgt spid="3075">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075">
                                            <p:txEl>
                                              <p:pRg st="0" end="0"/>
                                            </p:txEl>
                                          </p:spTgt>
                                        </p:tgtEl>
                                        <p:attrNameLst>
                                          <p:attrName>ppt_w</p:attrName>
                                        </p:attrNameLst>
                                      </p:cBhvr>
                                      <p:tavLst>
                                        <p:tav tm="0">
                                          <p:val>
                                            <p:fltVal val="0"/>
                                          </p:val>
                                        </p:tav>
                                        <p:tav tm="100000">
                                          <p:val>
                                            <p:strVal val="#ppt_w"/>
                                          </p:val>
                                        </p:tav>
                                      </p:tavLst>
                                    </p:anim>
                                    <p:anim calcmode="lin" valueType="num">
                                      <p:cBhvr>
                                        <p:cTn id="10" dur="500" fill="hold"/>
                                        <p:tgtEl>
                                          <p:spTgt spid="3075">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4" descr="S:\Form 4\muhd.jpg"/>
          <p:cNvPicPr>
            <a:picLocks noChangeAspect="1" noChangeArrowheads="1"/>
          </p:cNvPicPr>
          <p:nvPr/>
        </p:nvPicPr>
        <p:blipFill>
          <a:blip r:embed="rId3">
            <a:extLst>
              <a:ext uri="{28A0092B-C50C-407E-A947-70E740481C1C}">
                <a14:useLocalDpi xmlns:a14="http://schemas.microsoft.com/office/drawing/2010/main" val="0"/>
              </a:ext>
            </a:extLst>
          </a:blip>
          <a:srcRect t="19685" b="2393"/>
          <a:stretch>
            <a:fillRect/>
          </a:stretch>
        </p:blipFill>
        <p:spPr bwMode="auto">
          <a:xfrm>
            <a:off x="107504" y="142008"/>
            <a:ext cx="8856984" cy="6715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4"/>
          <p:cNvSpPr>
            <a:spLocks noGrp="1"/>
          </p:cNvSpPr>
          <p:nvPr>
            <p:ph type="ftr" sz="quarter" idx="11"/>
          </p:nvPr>
        </p:nvSpPr>
        <p:spPr>
          <a:xfrm>
            <a:off x="5364088" y="6165304"/>
            <a:ext cx="2304256" cy="365125"/>
          </a:xfrm>
        </p:spPr>
        <p:txBody>
          <a:bodyPr/>
          <a:lstStyle/>
          <a:p>
            <a:pPr>
              <a:defRPr/>
            </a:pPr>
            <a:r>
              <a:rPr lang="en-US" altLang="zh-TW" dirty="0" err="1"/>
              <a:t>伊斯蘭脫維善紀念中學</a:t>
            </a:r>
            <a:r>
              <a:rPr lang="en-US" altLang="zh-TW" dirty="0"/>
              <a:t>                                                          </a:t>
            </a:r>
          </a:p>
        </p:txBody>
      </p:sp>
      <p:sp>
        <p:nvSpPr>
          <p:cNvPr id="7" name="Slide Number Placeholder 5"/>
          <p:cNvSpPr>
            <a:spLocks noGrp="1"/>
          </p:cNvSpPr>
          <p:nvPr>
            <p:ph type="sldNum" sz="quarter" idx="12"/>
          </p:nvPr>
        </p:nvSpPr>
        <p:spPr/>
        <p:txBody>
          <a:bodyPr/>
          <a:lstStyle/>
          <a:p>
            <a:pPr>
              <a:defRPr/>
            </a:pPr>
            <a:fld id="{BCFD9FDA-8583-4033-9FC9-4BE648AC3D12}" type="slidenum">
              <a:rPr lang="en-US" altLang="zh-TW"/>
              <a:pPr>
                <a:defRPr/>
              </a:pPr>
              <a:t>38</a:t>
            </a:fld>
            <a:endParaRPr lang="en-US" altLang="zh-TW"/>
          </a:p>
        </p:txBody>
      </p:sp>
    </p:spTree>
    <p:extLst>
      <p:ext uri="{BB962C8B-B14F-4D97-AF65-F5344CB8AC3E}">
        <p14:creationId xmlns:p14="http://schemas.microsoft.com/office/powerpoint/2010/main" val="1540623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zh-TW" altLang="en-US" smtClean="0"/>
              <a:t>從伊斯蘭看財產權</a:t>
            </a:r>
          </a:p>
        </p:txBody>
      </p:sp>
      <p:sp>
        <p:nvSpPr>
          <p:cNvPr id="2051" name="Rectangle 3"/>
          <p:cNvSpPr>
            <a:spLocks noGrp="1" noChangeArrowheads="1"/>
          </p:cNvSpPr>
          <p:nvPr>
            <p:ph idx="1"/>
          </p:nvPr>
        </p:nvSpPr>
        <p:spPr/>
        <p:txBody>
          <a:bodyPr>
            <a:normAutofit/>
          </a:bodyPr>
          <a:lstStyle/>
          <a:p>
            <a:pPr>
              <a:spcBef>
                <a:spcPts val="1200"/>
              </a:spcBef>
              <a:spcAft>
                <a:spcPts val="600"/>
              </a:spcAft>
            </a:pPr>
            <a:r>
              <a:rPr lang="zh-TW" altLang="en-US" sz="3200" dirty="0" smtClean="0">
                <a:ea typeface="細明體" pitchFamily="49" charset="-120"/>
              </a:rPr>
              <a:t>財產視作一種神聖的信託。</a:t>
            </a:r>
          </a:p>
          <a:p>
            <a:pPr>
              <a:spcBef>
                <a:spcPts val="1200"/>
              </a:spcBef>
              <a:spcAft>
                <a:spcPts val="600"/>
              </a:spcAft>
            </a:pPr>
            <a:r>
              <a:rPr lang="zh-TW" altLang="en-US" sz="3200" dirty="0" smtClean="0">
                <a:ea typeface="細明體" pitchFamily="49" charset="-120"/>
              </a:rPr>
              <a:t>我們要將寄托於我們的貨物歸還給合法的所有人。</a:t>
            </a:r>
          </a:p>
          <a:p>
            <a:pPr>
              <a:spcBef>
                <a:spcPts val="1200"/>
              </a:spcBef>
              <a:spcAft>
                <a:spcPts val="600"/>
              </a:spcAft>
            </a:pPr>
            <a:r>
              <a:rPr lang="zh-TW" altLang="en-US" sz="3200" dirty="0" smtClean="0">
                <a:ea typeface="細明體" pitchFamily="49" charset="-120"/>
              </a:rPr>
              <a:t>我們不要向別人作不公正的事，別人也不會向我們作不公正的事。</a:t>
            </a:r>
          </a:p>
          <a:p>
            <a:pPr>
              <a:spcBef>
                <a:spcPts val="1200"/>
              </a:spcBef>
              <a:spcAft>
                <a:spcPts val="600"/>
              </a:spcAft>
            </a:pPr>
            <a:r>
              <a:rPr lang="zh-TW" altLang="en-US" sz="3200" dirty="0" smtClean="0">
                <a:ea typeface="細明體" pitchFamily="49" charset="-120"/>
              </a:rPr>
              <a:t>我們不可隨意擅取他人物品，出於自願者除外。</a:t>
            </a:r>
          </a:p>
        </p:txBody>
      </p:sp>
      <p:sp>
        <p:nvSpPr>
          <p:cNvPr id="5" name="Footer Placeholder 4"/>
          <p:cNvSpPr>
            <a:spLocks noGrp="1"/>
          </p:cNvSpPr>
          <p:nvPr>
            <p:ph type="ftr" sz="quarter" idx="11"/>
          </p:nvPr>
        </p:nvSpPr>
        <p:spPr/>
        <p:txBody>
          <a:bodyPr/>
          <a:lstStyle/>
          <a:p>
            <a:pPr>
              <a:defRPr/>
            </a:pPr>
            <a:endParaRPr lang="en-US" altLang="zh-TW" dirty="0"/>
          </a:p>
        </p:txBody>
      </p:sp>
      <p:sp>
        <p:nvSpPr>
          <p:cNvPr id="6" name="Slide Number Placeholder 5"/>
          <p:cNvSpPr>
            <a:spLocks noGrp="1"/>
          </p:cNvSpPr>
          <p:nvPr>
            <p:ph type="sldNum" sz="quarter" idx="12"/>
          </p:nvPr>
        </p:nvSpPr>
        <p:spPr/>
        <p:txBody>
          <a:bodyPr/>
          <a:lstStyle/>
          <a:p>
            <a:pPr>
              <a:defRPr/>
            </a:pPr>
            <a:fld id="{A16B80F0-2B4D-418D-BF31-7C46240744CD}" type="slidenum">
              <a:rPr lang="en-US" altLang="zh-TW"/>
              <a:pPr>
                <a:defRPr/>
              </a:pPr>
              <a:t>39</a:t>
            </a:fld>
            <a:endParaRPr lang="en-US" altLang="zh-TW"/>
          </a:p>
        </p:txBody>
      </p:sp>
    </p:spTree>
    <p:extLst>
      <p:ext uri="{BB962C8B-B14F-4D97-AF65-F5344CB8AC3E}">
        <p14:creationId xmlns:p14="http://schemas.microsoft.com/office/powerpoint/2010/main" val="45005776"/>
      </p:ext>
    </p:extLst>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 calcmode="lin" valueType="num">
                                      <p:cBhvr additive="base">
                                        <p:cTn id="7" dur="500" fill="hold"/>
                                        <p:tgtEl>
                                          <p:spTgt spid="205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0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051">
                                            <p:txEl>
                                              <p:pRg st="1" end="1"/>
                                            </p:txEl>
                                          </p:spTgt>
                                        </p:tgtEl>
                                        <p:attrNameLst>
                                          <p:attrName>style.visibility</p:attrName>
                                        </p:attrNameLst>
                                      </p:cBhvr>
                                      <p:to>
                                        <p:strVal val="visible"/>
                                      </p:to>
                                    </p:set>
                                    <p:anim calcmode="lin" valueType="num">
                                      <p:cBhvr additive="base">
                                        <p:cTn id="13" dur="500" fill="hold"/>
                                        <p:tgtEl>
                                          <p:spTgt spid="2051">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0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051">
                                            <p:txEl>
                                              <p:pRg st="2" end="2"/>
                                            </p:txEl>
                                          </p:spTgt>
                                        </p:tgtEl>
                                        <p:attrNameLst>
                                          <p:attrName>style.visibility</p:attrName>
                                        </p:attrNameLst>
                                      </p:cBhvr>
                                      <p:to>
                                        <p:strVal val="visible"/>
                                      </p:to>
                                    </p:set>
                                    <p:anim calcmode="lin" valueType="num">
                                      <p:cBhvr additive="base">
                                        <p:cTn id="19" dur="500" fill="hold"/>
                                        <p:tgtEl>
                                          <p:spTgt spid="2051">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05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051">
                                            <p:txEl>
                                              <p:pRg st="3" end="3"/>
                                            </p:txEl>
                                          </p:spTgt>
                                        </p:tgtEl>
                                        <p:attrNameLst>
                                          <p:attrName>style.visibility</p:attrName>
                                        </p:attrNameLst>
                                      </p:cBhvr>
                                      <p:to>
                                        <p:strVal val="visible"/>
                                      </p:to>
                                    </p:set>
                                    <p:anim calcmode="lin" valueType="num">
                                      <p:cBhvr additive="base">
                                        <p:cTn id="25" dur="500" fill="hold"/>
                                        <p:tgtEl>
                                          <p:spTgt spid="2051">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05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投影片編號版面配置區 5"/>
          <p:cNvSpPr>
            <a:spLocks noGrp="1"/>
          </p:cNvSpPr>
          <p:nvPr>
            <p:ph type="sldNum" sz="quarter" idx="12"/>
          </p:nvPr>
        </p:nvSpPr>
        <p:spPr/>
        <p:txBody>
          <a:bodyPr/>
          <a:lstStyle/>
          <a:p>
            <a:pPr>
              <a:defRPr/>
            </a:pPr>
            <a:fld id="{969563B0-F27F-4EB8-BA52-2A15E832393D}" type="slidenum">
              <a:rPr lang="en-US" altLang="zh-TW">
                <a:solidFill>
                  <a:srgbClr val="000000"/>
                </a:solidFill>
              </a:rPr>
              <a:pPr>
                <a:defRPr/>
              </a:pPr>
              <a:t>4</a:t>
            </a:fld>
            <a:endParaRPr lang="en-US" altLang="zh-TW">
              <a:solidFill>
                <a:srgbClr val="000000"/>
              </a:solidFill>
            </a:endParaRPr>
          </a:p>
        </p:txBody>
      </p:sp>
      <p:sp>
        <p:nvSpPr>
          <p:cNvPr id="61443" name="Rectangle 8"/>
          <p:cNvSpPr>
            <a:spLocks noGrp="1" noChangeArrowheads="1"/>
          </p:cNvSpPr>
          <p:nvPr>
            <p:ph type="title"/>
          </p:nvPr>
        </p:nvSpPr>
        <p:spPr/>
        <p:txBody>
          <a:bodyPr/>
          <a:lstStyle/>
          <a:p>
            <a:endParaRPr lang="en-US" smtClean="0"/>
          </a:p>
        </p:txBody>
      </p:sp>
      <p:pic>
        <p:nvPicPr>
          <p:cNvPr id="61444" name="Picture 5" descr="Age-of-caliph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5" name="Picture 11" desc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5229225"/>
            <a:ext cx="4826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6" name="Picture 12" descr="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650" y="4724400"/>
            <a:ext cx="4826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7" name="Picture 13" descr="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650" y="5734050"/>
            <a:ext cx="4826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8" name="Text Box 14"/>
          <p:cNvSpPr txBox="1">
            <a:spLocks noChangeArrowheads="1"/>
          </p:cNvSpPr>
          <p:nvPr/>
        </p:nvSpPr>
        <p:spPr bwMode="auto">
          <a:xfrm>
            <a:off x="1403350" y="4581525"/>
            <a:ext cx="4679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4800" i="1" baseline="20000">
                <a:solidFill>
                  <a:schemeClr val="bg1"/>
                </a:solidFill>
                <a:latin typeface="新細明體" pitchFamily="18" charset="-120"/>
                <a:ea typeface="新細明體" pitchFamily="18" charset="-120"/>
              </a:defRPr>
            </a:lvl1pPr>
            <a:lvl2pPr marL="742950" indent="-285750" eaLnBrk="0" hangingPunct="0">
              <a:defRPr kumimoji="1" sz="4800" i="1" baseline="20000">
                <a:solidFill>
                  <a:schemeClr val="bg1"/>
                </a:solidFill>
                <a:latin typeface="新細明體" pitchFamily="18" charset="-120"/>
                <a:ea typeface="新細明體" pitchFamily="18" charset="-120"/>
              </a:defRPr>
            </a:lvl2pPr>
            <a:lvl3pPr marL="1143000" indent="-228600" eaLnBrk="0" hangingPunct="0">
              <a:defRPr kumimoji="1" sz="4800" i="1" baseline="20000">
                <a:solidFill>
                  <a:schemeClr val="bg1"/>
                </a:solidFill>
                <a:latin typeface="新細明體" pitchFamily="18" charset="-120"/>
                <a:ea typeface="新細明體" pitchFamily="18" charset="-120"/>
              </a:defRPr>
            </a:lvl3pPr>
            <a:lvl4pPr marL="1600200" indent="-228600" eaLnBrk="0" hangingPunct="0">
              <a:defRPr kumimoji="1" sz="4800" i="1" baseline="20000">
                <a:solidFill>
                  <a:schemeClr val="bg1"/>
                </a:solidFill>
                <a:latin typeface="新細明體" pitchFamily="18" charset="-120"/>
                <a:ea typeface="新細明體" pitchFamily="18" charset="-120"/>
              </a:defRPr>
            </a:lvl4pPr>
            <a:lvl5pPr marL="2057400" indent="-228600" eaLnBrk="0" hangingPunct="0">
              <a:defRPr kumimoji="1" sz="4800" i="1" baseline="20000">
                <a:solidFill>
                  <a:schemeClr val="bg1"/>
                </a:solidFill>
                <a:latin typeface="新細明體" pitchFamily="18" charset="-120"/>
                <a:ea typeface="新細明體" pitchFamily="18" charset="-120"/>
              </a:defRPr>
            </a:lvl5pPr>
            <a:lvl6pPr marL="2514600" indent="-228600" eaLnBrk="0" fontAlgn="base" hangingPunct="0">
              <a:spcBef>
                <a:spcPct val="0"/>
              </a:spcBef>
              <a:spcAft>
                <a:spcPct val="0"/>
              </a:spcAft>
              <a:defRPr kumimoji="1" sz="4800" i="1" baseline="20000">
                <a:solidFill>
                  <a:schemeClr val="bg1"/>
                </a:solidFill>
                <a:latin typeface="新細明體" pitchFamily="18" charset="-120"/>
                <a:ea typeface="新細明體" pitchFamily="18" charset="-120"/>
              </a:defRPr>
            </a:lvl6pPr>
            <a:lvl7pPr marL="2971800" indent="-228600" eaLnBrk="0" fontAlgn="base" hangingPunct="0">
              <a:spcBef>
                <a:spcPct val="0"/>
              </a:spcBef>
              <a:spcAft>
                <a:spcPct val="0"/>
              </a:spcAft>
              <a:defRPr kumimoji="1" sz="4800" i="1" baseline="20000">
                <a:solidFill>
                  <a:schemeClr val="bg1"/>
                </a:solidFill>
                <a:latin typeface="新細明體" pitchFamily="18" charset="-120"/>
                <a:ea typeface="新細明體" pitchFamily="18" charset="-120"/>
              </a:defRPr>
            </a:lvl7pPr>
            <a:lvl8pPr marL="3429000" indent="-228600" eaLnBrk="0" fontAlgn="base" hangingPunct="0">
              <a:spcBef>
                <a:spcPct val="0"/>
              </a:spcBef>
              <a:spcAft>
                <a:spcPct val="0"/>
              </a:spcAft>
              <a:defRPr kumimoji="1" sz="4800" i="1" baseline="20000">
                <a:solidFill>
                  <a:schemeClr val="bg1"/>
                </a:solidFill>
                <a:latin typeface="新細明體" pitchFamily="18" charset="-120"/>
                <a:ea typeface="新細明體" pitchFamily="18" charset="-120"/>
              </a:defRPr>
            </a:lvl8pPr>
            <a:lvl9pPr marL="3886200" indent="-228600" eaLnBrk="0" fontAlgn="base" hangingPunct="0">
              <a:spcBef>
                <a:spcPct val="0"/>
              </a:spcBef>
              <a:spcAft>
                <a:spcPct val="0"/>
              </a:spcAft>
              <a:defRPr kumimoji="1" sz="4800" i="1" baseline="20000">
                <a:solidFill>
                  <a:schemeClr val="bg1"/>
                </a:solidFill>
                <a:latin typeface="新細明體" pitchFamily="18" charset="-120"/>
                <a:ea typeface="新細明體" pitchFamily="18" charset="-120"/>
              </a:defRPr>
            </a:lvl9pPr>
          </a:lstStyle>
          <a:p>
            <a:pPr eaLnBrk="1" fontAlgn="base" hangingPunct="1">
              <a:spcBef>
                <a:spcPct val="50000"/>
              </a:spcBef>
              <a:spcAft>
                <a:spcPct val="0"/>
              </a:spcAft>
            </a:pPr>
            <a:r>
              <a:rPr lang="zh-TW" altLang="en-US" sz="2400" i="0" baseline="0" dirty="0">
                <a:solidFill>
                  <a:schemeClr val="tx1"/>
                </a:solidFill>
                <a:latin typeface="標楷體" pitchFamily="65" charset="-120"/>
                <a:ea typeface="標楷體" pitchFamily="65" charset="-120"/>
              </a:rPr>
              <a:t>穆聖時期版圖</a:t>
            </a:r>
            <a:r>
              <a:rPr lang="en-US" altLang="zh-TW" sz="2400" i="0" baseline="0" dirty="0">
                <a:solidFill>
                  <a:schemeClr val="tx1"/>
                </a:solidFill>
                <a:latin typeface="標楷體" pitchFamily="65" charset="-120"/>
                <a:ea typeface="標楷體" pitchFamily="65" charset="-120"/>
              </a:rPr>
              <a:t>(</a:t>
            </a:r>
            <a:r>
              <a:rPr lang="zh-TW" altLang="en-US" sz="2400" i="0" baseline="0" dirty="0">
                <a:solidFill>
                  <a:schemeClr val="tx1"/>
                </a:solidFill>
                <a:latin typeface="標楷體" pitchFamily="65" charset="-120"/>
                <a:ea typeface="標楷體" pitchFamily="65" charset="-120"/>
              </a:rPr>
              <a:t>西元</a:t>
            </a:r>
            <a:r>
              <a:rPr lang="en-US" altLang="zh-TW" sz="2400" i="0" baseline="0" dirty="0">
                <a:solidFill>
                  <a:schemeClr val="tx1"/>
                </a:solidFill>
                <a:latin typeface="Times New Roman" pitchFamily="18" charset="0"/>
                <a:ea typeface="標楷體" pitchFamily="65" charset="-120"/>
              </a:rPr>
              <a:t>622-632</a:t>
            </a:r>
            <a:r>
              <a:rPr lang="zh-TW" altLang="en-US" sz="2400" i="0" baseline="0" dirty="0">
                <a:solidFill>
                  <a:schemeClr val="tx1"/>
                </a:solidFill>
                <a:latin typeface="標楷體" pitchFamily="65" charset="-120"/>
                <a:ea typeface="標楷體" pitchFamily="65" charset="-120"/>
              </a:rPr>
              <a:t>年</a:t>
            </a:r>
            <a:r>
              <a:rPr lang="en-US" altLang="zh-TW" sz="2400" i="0" baseline="0" dirty="0">
                <a:solidFill>
                  <a:schemeClr val="tx1"/>
                </a:solidFill>
                <a:latin typeface="標楷體" pitchFamily="65" charset="-120"/>
                <a:ea typeface="標楷體" pitchFamily="65" charset="-120"/>
              </a:rPr>
              <a:t>)</a:t>
            </a:r>
          </a:p>
        </p:txBody>
      </p:sp>
      <p:sp>
        <p:nvSpPr>
          <p:cNvPr id="61449" name="Text Box 15"/>
          <p:cNvSpPr txBox="1">
            <a:spLocks noChangeArrowheads="1"/>
          </p:cNvSpPr>
          <p:nvPr/>
        </p:nvSpPr>
        <p:spPr bwMode="auto">
          <a:xfrm>
            <a:off x="1331913" y="5084763"/>
            <a:ext cx="5832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4800" i="1" baseline="20000">
                <a:solidFill>
                  <a:schemeClr val="bg1"/>
                </a:solidFill>
                <a:latin typeface="新細明體" pitchFamily="18" charset="-120"/>
                <a:ea typeface="新細明體" pitchFamily="18" charset="-120"/>
              </a:defRPr>
            </a:lvl1pPr>
            <a:lvl2pPr marL="742950" indent="-285750" eaLnBrk="0" hangingPunct="0">
              <a:defRPr kumimoji="1" sz="4800" i="1" baseline="20000">
                <a:solidFill>
                  <a:schemeClr val="bg1"/>
                </a:solidFill>
                <a:latin typeface="新細明體" pitchFamily="18" charset="-120"/>
                <a:ea typeface="新細明體" pitchFamily="18" charset="-120"/>
              </a:defRPr>
            </a:lvl2pPr>
            <a:lvl3pPr marL="1143000" indent="-228600" eaLnBrk="0" hangingPunct="0">
              <a:defRPr kumimoji="1" sz="4800" i="1" baseline="20000">
                <a:solidFill>
                  <a:schemeClr val="bg1"/>
                </a:solidFill>
                <a:latin typeface="新細明體" pitchFamily="18" charset="-120"/>
                <a:ea typeface="新細明體" pitchFamily="18" charset="-120"/>
              </a:defRPr>
            </a:lvl3pPr>
            <a:lvl4pPr marL="1600200" indent="-228600" eaLnBrk="0" hangingPunct="0">
              <a:defRPr kumimoji="1" sz="4800" i="1" baseline="20000">
                <a:solidFill>
                  <a:schemeClr val="bg1"/>
                </a:solidFill>
                <a:latin typeface="新細明體" pitchFamily="18" charset="-120"/>
                <a:ea typeface="新細明體" pitchFamily="18" charset="-120"/>
              </a:defRPr>
            </a:lvl4pPr>
            <a:lvl5pPr marL="2057400" indent="-228600" eaLnBrk="0" hangingPunct="0">
              <a:defRPr kumimoji="1" sz="4800" i="1" baseline="20000">
                <a:solidFill>
                  <a:schemeClr val="bg1"/>
                </a:solidFill>
                <a:latin typeface="新細明體" pitchFamily="18" charset="-120"/>
                <a:ea typeface="新細明體" pitchFamily="18" charset="-120"/>
              </a:defRPr>
            </a:lvl5pPr>
            <a:lvl6pPr marL="2514600" indent="-228600" eaLnBrk="0" fontAlgn="base" hangingPunct="0">
              <a:spcBef>
                <a:spcPct val="0"/>
              </a:spcBef>
              <a:spcAft>
                <a:spcPct val="0"/>
              </a:spcAft>
              <a:defRPr kumimoji="1" sz="4800" i="1" baseline="20000">
                <a:solidFill>
                  <a:schemeClr val="bg1"/>
                </a:solidFill>
                <a:latin typeface="新細明體" pitchFamily="18" charset="-120"/>
                <a:ea typeface="新細明體" pitchFamily="18" charset="-120"/>
              </a:defRPr>
            </a:lvl6pPr>
            <a:lvl7pPr marL="2971800" indent="-228600" eaLnBrk="0" fontAlgn="base" hangingPunct="0">
              <a:spcBef>
                <a:spcPct val="0"/>
              </a:spcBef>
              <a:spcAft>
                <a:spcPct val="0"/>
              </a:spcAft>
              <a:defRPr kumimoji="1" sz="4800" i="1" baseline="20000">
                <a:solidFill>
                  <a:schemeClr val="bg1"/>
                </a:solidFill>
                <a:latin typeface="新細明體" pitchFamily="18" charset="-120"/>
                <a:ea typeface="新細明體" pitchFamily="18" charset="-120"/>
              </a:defRPr>
            </a:lvl7pPr>
            <a:lvl8pPr marL="3429000" indent="-228600" eaLnBrk="0" fontAlgn="base" hangingPunct="0">
              <a:spcBef>
                <a:spcPct val="0"/>
              </a:spcBef>
              <a:spcAft>
                <a:spcPct val="0"/>
              </a:spcAft>
              <a:defRPr kumimoji="1" sz="4800" i="1" baseline="20000">
                <a:solidFill>
                  <a:schemeClr val="bg1"/>
                </a:solidFill>
                <a:latin typeface="新細明體" pitchFamily="18" charset="-120"/>
                <a:ea typeface="新細明體" pitchFamily="18" charset="-120"/>
              </a:defRPr>
            </a:lvl8pPr>
            <a:lvl9pPr marL="3886200" indent="-228600" eaLnBrk="0" fontAlgn="base" hangingPunct="0">
              <a:spcBef>
                <a:spcPct val="0"/>
              </a:spcBef>
              <a:spcAft>
                <a:spcPct val="0"/>
              </a:spcAft>
              <a:defRPr kumimoji="1" sz="4800" i="1" baseline="20000">
                <a:solidFill>
                  <a:schemeClr val="bg1"/>
                </a:solidFill>
                <a:latin typeface="新細明體" pitchFamily="18" charset="-120"/>
                <a:ea typeface="新細明體" pitchFamily="18" charset="-120"/>
              </a:defRPr>
            </a:lvl9pPr>
          </a:lstStyle>
          <a:p>
            <a:pPr eaLnBrk="1" fontAlgn="base" hangingPunct="1">
              <a:spcBef>
                <a:spcPct val="50000"/>
              </a:spcBef>
              <a:spcAft>
                <a:spcPct val="0"/>
              </a:spcAft>
            </a:pPr>
            <a:r>
              <a:rPr lang="zh-TW" altLang="en-US" sz="2400" i="0" baseline="0" dirty="0">
                <a:solidFill>
                  <a:schemeClr val="tx1"/>
                </a:solidFill>
                <a:latin typeface="標楷體" pitchFamily="65" charset="-120"/>
                <a:ea typeface="標楷體" pitchFamily="65" charset="-120"/>
              </a:rPr>
              <a:t>正統哈理法時期版圖</a:t>
            </a:r>
            <a:r>
              <a:rPr lang="en-US" altLang="zh-TW" sz="2400" i="0" baseline="0" dirty="0">
                <a:solidFill>
                  <a:schemeClr val="tx1"/>
                </a:solidFill>
                <a:latin typeface="標楷體" pitchFamily="65" charset="-120"/>
                <a:ea typeface="標楷體" pitchFamily="65" charset="-120"/>
              </a:rPr>
              <a:t>(</a:t>
            </a:r>
            <a:r>
              <a:rPr lang="zh-TW" altLang="en-US" sz="2400" i="0" baseline="0" dirty="0">
                <a:solidFill>
                  <a:schemeClr val="tx1"/>
                </a:solidFill>
                <a:latin typeface="標楷體" pitchFamily="65" charset="-120"/>
                <a:ea typeface="標楷體" pitchFamily="65" charset="-120"/>
              </a:rPr>
              <a:t>西元</a:t>
            </a:r>
            <a:r>
              <a:rPr lang="en-US" altLang="zh-TW" sz="2400" i="0" baseline="0" dirty="0">
                <a:solidFill>
                  <a:schemeClr val="tx1"/>
                </a:solidFill>
                <a:latin typeface="Times New Roman" pitchFamily="18" charset="0"/>
                <a:ea typeface="標楷體" pitchFamily="65" charset="-120"/>
              </a:rPr>
              <a:t>632-661</a:t>
            </a:r>
            <a:r>
              <a:rPr lang="zh-TW" altLang="en-US" sz="2400" i="0" baseline="0" dirty="0">
                <a:solidFill>
                  <a:schemeClr val="tx1"/>
                </a:solidFill>
                <a:latin typeface="標楷體" pitchFamily="65" charset="-120"/>
                <a:ea typeface="標楷體" pitchFamily="65" charset="-120"/>
              </a:rPr>
              <a:t>年</a:t>
            </a:r>
            <a:r>
              <a:rPr lang="en-US" altLang="zh-TW" sz="2400" i="0" baseline="0" dirty="0">
                <a:solidFill>
                  <a:schemeClr val="tx1"/>
                </a:solidFill>
                <a:latin typeface="標楷體" pitchFamily="65" charset="-120"/>
                <a:ea typeface="標楷體" pitchFamily="65" charset="-120"/>
              </a:rPr>
              <a:t>)</a:t>
            </a:r>
          </a:p>
        </p:txBody>
      </p:sp>
      <p:sp>
        <p:nvSpPr>
          <p:cNvPr id="61450" name="Text Box 16"/>
          <p:cNvSpPr txBox="1">
            <a:spLocks noChangeArrowheads="1"/>
          </p:cNvSpPr>
          <p:nvPr/>
        </p:nvSpPr>
        <p:spPr bwMode="auto">
          <a:xfrm>
            <a:off x="1331913" y="5661025"/>
            <a:ext cx="4752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4800" i="1" baseline="20000">
                <a:solidFill>
                  <a:schemeClr val="bg1"/>
                </a:solidFill>
                <a:latin typeface="新細明體" pitchFamily="18" charset="-120"/>
                <a:ea typeface="新細明體" pitchFamily="18" charset="-120"/>
              </a:defRPr>
            </a:lvl1pPr>
            <a:lvl2pPr marL="742950" indent="-285750" eaLnBrk="0" hangingPunct="0">
              <a:defRPr kumimoji="1" sz="4800" i="1" baseline="20000">
                <a:solidFill>
                  <a:schemeClr val="bg1"/>
                </a:solidFill>
                <a:latin typeface="新細明體" pitchFamily="18" charset="-120"/>
                <a:ea typeface="新細明體" pitchFamily="18" charset="-120"/>
              </a:defRPr>
            </a:lvl2pPr>
            <a:lvl3pPr marL="1143000" indent="-228600" eaLnBrk="0" hangingPunct="0">
              <a:defRPr kumimoji="1" sz="4800" i="1" baseline="20000">
                <a:solidFill>
                  <a:schemeClr val="bg1"/>
                </a:solidFill>
                <a:latin typeface="新細明體" pitchFamily="18" charset="-120"/>
                <a:ea typeface="新細明體" pitchFamily="18" charset="-120"/>
              </a:defRPr>
            </a:lvl3pPr>
            <a:lvl4pPr marL="1600200" indent="-228600" eaLnBrk="0" hangingPunct="0">
              <a:defRPr kumimoji="1" sz="4800" i="1" baseline="20000">
                <a:solidFill>
                  <a:schemeClr val="bg1"/>
                </a:solidFill>
                <a:latin typeface="新細明體" pitchFamily="18" charset="-120"/>
                <a:ea typeface="新細明體" pitchFamily="18" charset="-120"/>
              </a:defRPr>
            </a:lvl4pPr>
            <a:lvl5pPr marL="2057400" indent="-228600" eaLnBrk="0" hangingPunct="0">
              <a:defRPr kumimoji="1" sz="4800" i="1" baseline="20000">
                <a:solidFill>
                  <a:schemeClr val="bg1"/>
                </a:solidFill>
                <a:latin typeface="新細明體" pitchFamily="18" charset="-120"/>
                <a:ea typeface="新細明體" pitchFamily="18" charset="-120"/>
              </a:defRPr>
            </a:lvl5pPr>
            <a:lvl6pPr marL="2514600" indent="-228600" eaLnBrk="0" fontAlgn="base" hangingPunct="0">
              <a:spcBef>
                <a:spcPct val="0"/>
              </a:spcBef>
              <a:spcAft>
                <a:spcPct val="0"/>
              </a:spcAft>
              <a:defRPr kumimoji="1" sz="4800" i="1" baseline="20000">
                <a:solidFill>
                  <a:schemeClr val="bg1"/>
                </a:solidFill>
                <a:latin typeface="新細明體" pitchFamily="18" charset="-120"/>
                <a:ea typeface="新細明體" pitchFamily="18" charset="-120"/>
              </a:defRPr>
            </a:lvl6pPr>
            <a:lvl7pPr marL="2971800" indent="-228600" eaLnBrk="0" fontAlgn="base" hangingPunct="0">
              <a:spcBef>
                <a:spcPct val="0"/>
              </a:spcBef>
              <a:spcAft>
                <a:spcPct val="0"/>
              </a:spcAft>
              <a:defRPr kumimoji="1" sz="4800" i="1" baseline="20000">
                <a:solidFill>
                  <a:schemeClr val="bg1"/>
                </a:solidFill>
                <a:latin typeface="新細明體" pitchFamily="18" charset="-120"/>
                <a:ea typeface="新細明體" pitchFamily="18" charset="-120"/>
              </a:defRPr>
            </a:lvl7pPr>
            <a:lvl8pPr marL="3429000" indent="-228600" eaLnBrk="0" fontAlgn="base" hangingPunct="0">
              <a:spcBef>
                <a:spcPct val="0"/>
              </a:spcBef>
              <a:spcAft>
                <a:spcPct val="0"/>
              </a:spcAft>
              <a:defRPr kumimoji="1" sz="4800" i="1" baseline="20000">
                <a:solidFill>
                  <a:schemeClr val="bg1"/>
                </a:solidFill>
                <a:latin typeface="新細明體" pitchFamily="18" charset="-120"/>
                <a:ea typeface="新細明體" pitchFamily="18" charset="-120"/>
              </a:defRPr>
            </a:lvl8pPr>
            <a:lvl9pPr marL="3886200" indent="-228600" eaLnBrk="0" fontAlgn="base" hangingPunct="0">
              <a:spcBef>
                <a:spcPct val="0"/>
              </a:spcBef>
              <a:spcAft>
                <a:spcPct val="0"/>
              </a:spcAft>
              <a:defRPr kumimoji="1" sz="4800" i="1" baseline="20000">
                <a:solidFill>
                  <a:schemeClr val="bg1"/>
                </a:solidFill>
                <a:latin typeface="新細明體" pitchFamily="18" charset="-120"/>
                <a:ea typeface="新細明體" pitchFamily="18" charset="-120"/>
              </a:defRPr>
            </a:lvl9pPr>
          </a:lstStyle>
          <a:p>
            <a:pPr eaLnBrk="1" fontAlgn="base" hangingPunct="1">
              <a:spcBef>
                <a:spcPct val="50000"/>
              </a:spcBef>
              <a:spcAft>
                <a:spcPct val="0"/>
              </a:spcAft>
            </a:pPr>
            <a:r>
              <a:rPr lang="zh-TW" altLang="en-US" sz="2400" i="0" baseline="0" dirty="0">
                <a:solidFill>
                  <a:schemeClr val="tx1"/>
                </a:solidFill>
                <a:latin typeface="標楷體" pitchFamily="65" charset="-120"/>
                <a:ea typeface="標楷體" pitchFamily="65" charset="-120"/>
              </a:rPr>
              <a:t>翁米亞時期版圖</a:t>
            </a:r>
            <a:r>
              <a:rPr lang="en-US" altLang="zh-TW" sz="2400" i="0" baseline="0" dirty="0">
                <a:solidFill>
                  <a:schemeClr val="tx1"/>
                </a:solidFill>
                <a:latin typeface="標楷體" pitchFamily="65" charset="-120"/>
                <a:ea typeface="標楷體" pitchFamily="65" charset="-120"/>
              </a:rPr>
              <a:t>(</a:t>
            </a:r>
            <a:r>
              <a:rPr lang="zh-TW" altLang="en-US" sz="2400" i="0" baseline="0" dirty="0">
                <a:solidFill>
                  <a:schemeClr val="tx1"/>
                </a:solidFill>
                <a:latin typeface="標楷體" pitchFamily="65" charset="-120"/>
                <a:ea typeface="標楷體" pitchFamily="65" charset="-120"/>
              </a:rPr>
              <a:t>西元</a:t>
            </a:r>
            <a:r>
              <a:rPr lang="en-US" altLang="zh-TW" sz="2400" i="0" baseline="0" dirty="0">
                <a:solidFill>
                  <a:schemeClr val="tx1"/>
                </a:solidFill>
                <a:latin typeface="Times New Roman" pitchFamily="18" charset="0"/>
                <a:ea typeface="標楷體" pitchFamily="65" charset="-120"/>
              </a:rPr>
              <a:t>661-750</a:t>
            </a:r>
            <a:r>
              <a:rPr lang="zh-TW" altLang="en-US" sz="2400" i="0" baseline="0" dirty="0">
                <a:solidFill>
                  <a:schemeClr val="tx1"/>
                </a:solidFill>
                <a:latin typeface="標楷體" pitchFamily="65" charset="-120"/>
                <a:ea typeface="標楷體" pitchFamily="65" charset="-120"/>
              </a:rPr>
              <a:t>年</a:t>
            </a:r>
            <a:r>
              <a:rPr lang="en-US" altLang="zh-TW" sz="2400" i="0" baseline="0" dirty="0">
                <a:solidFill>
                  <a:schemeClr val="tx1"/>
                </a:solidFill>
                <a:latin typeface="標楷體" pitchFamily="65" charset="-120"/>
                <a:ea typeface="標楷體" pitchFamily="65" charset="-120"/>
              </a:rPr>
              <a:t>)</a:t>
            </a:r>
          </a:p>
        </p:txBody>
      </p:sp>
      <p:sp>
        <p:nvSpPr>
          <p:cNvPr id="520209" name="Text Box 17"/>
          <p:cNvSpPr txBox="1">
            <a:spLocks noChangeArrowheads="1"/>
          </p:cNvSpPr>
          <p:nvPr/>
        </p:nvSpPr>
        <p:spPr bwMode="auto">
          <a:xfrm>
            <a:off x="5795963" y="2606675"/>
            <a:ext cx="7191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4800" i="1" baseline="20000">
                <a:solidFill>
                  <a:schemeClr val="bg1"/>
                </a:solidFill>
                <a:latin typeface="新細明體" pitchFamily="18" charset="-120"/>
                <a:ea typeface="新細明體" pitchFamily="18" charset="-120"/>
              </a:defRPr>
            </a:lvl1pPr>
            <a:lvl2pPr marL="742950" indent="-285750" eaLnBrk="0" hangingPunct="0">
              <a:defRPr kumimoji="1" sz="4800" i="1" baseline="20000">
                <a:solidFill>
                  <a:schemeClr val="bg1"/>
                </a:solidFill>
                <a:latin typeface="新細明體" pitchFamily="18" charset="-120"/>
                <a:ea typeface="新細明體" pitchFamily="18" charset="-120"/>
              </a:defRPr>
            </a:lvl2pPr>
            <a:lvl3pPr marL="1143000" indent="-228600" eaLnBrk="0" hangingPunct="0">
              <a:defRPr kumimoji="1" sz="4800" i="1" baseline="20000">
                <a:solidFill>
                  <a:schemeClr val="bg1"/>
                </a:solidFill>
                <a:latin typeface="新細明體" pitchFamily="18" charset="-120"/>
                <a:ea typeface="新細明體" pitchFamily="18" charset="-120"/>
              </a:defRPr>
            </a:lvl3pPr>
            <a:lvl4pPr marL="1600200" indent="-228600" eaLnBrk="0" hangingPunct="0">
              <a:defRPr kumimoji="1" sz="4800" i="1" baseline="20000">
                <a:solidFill>
                  <a:schemeClr val="bg1"/>
                </a:solidFill>
                <a:latin typeface="新細明體" pitchFamily="18" charset="-120"/>
                <a:ea typeface="新細明體" pitchFamily="18" charset="-120"/>
              </a:defRPr>
            </a:lvl4pPr>
            <a:lvl5pPr marL="2057400" indent="-228600" eaLnBrk="0" hangingPunct="0">
              <a:defRPr kumimoji="1" sz="4800" i="1" baseline="20000">
                <a:solidFill>
                  <a:schemeClr val="bg1"/>
                </a:solidFill>
                <a:latin typeface="新細明體" pitchFamily="18" charset="-120"/>
                <a:ea typeface="新細明體" pitchFamily="18" charset="-120"/>
              </a:defRPr>
            </a:lvl5pPr>
            <a:lvl6pPr marL="2514600" indent="-228600" eaLnBrk="0" fontAlgn="base" hangingPunct="0">
              <a:spcBef>
                <a:spcPct val="0"/>
              </a:spcBef>
              <a:spcAft>
                <a:spcPct val="0"/>
              </a:spcAft>
              <a:defRPr kumimoji="1" sz="4800" i="1" baseline="20000">
                <a:solidFill>
                  <a:schemeClr val="bg1"/>
                </a:solidFill>
                <a:latin typeface="新細明體" pitchFamily="18" charset="-120"/>
                <a:ea typeface="新細明體" pitchFamily="18" charset="-120"/>
              </a:defRPr>
            </a:lvl6pPr>
            <a:lvl7pPr marL="2971800" indent="-228600" eaLnBrk="0" fontAlgn="base" hangingPunct="0">
              <a:spcBef>
                <a:spcPct val="0"/>
              </a:spcBef>
              <a:spcAft>
                <a:spcPct val="0"/>
              </a:spcAft>
              <a:defRPr kumimoji="1" sz="4800" i="1" baseline="20000">
                <a:solidFill>
                  <a:schemeClr val="bg1"/>
                </a:solidFill>
                <a:latin typeface="新細明體" pitchFamily="18" charset="-120"/>
                <a:ea typeface="新細明體" pitchFamily="18" charset="-120"/>
              </a:defRPr>
            </a:lvl7pPr>
            <a:lvl8pPr marL="3429000" indent="-228600" eaLnBrk="0" fontAlgn="base" hangingPunct="0">
              <a:spcBef>
                <a:spcPct val="0"/>
              </a:spcBef>
              <a:spcAft>
                <a:spcPct val="0"/>
              </a:spcAft>
              <a:defRPr kumimoji="1" sz="4800" i="1" baseline="20000">
                <a:solidFill>
                  <a:schemeClr val="bg1"/>
                </a:solidFill>
                <a:latin typeface="新細明體" pitchFamily="18" charset="-120"/>
                <a:ea typeface="新細明體" pitchFamily="18" charset="-120"/>
              </a:defRPr>
            </a:lvl8pPr>
            <a:lvl9pPr marL="3886200" indent="-228600" eaLnBrk="0" fontAlgn="base" hangingPunct="0">
              <a:spcBef>
                <a:spcPct val="0"/>
              </a:spcBef>
              <a:spcAft>
                <a:spcPct val="0"/>
              </a:spcAft>
              <a:defRPr kumimoji="1" sz="4800" i="1" baseline="20000">
                <a:solidFill>
                  <a:schemeClr val="bg1"/>
                </a:solidFill>
                <a:latin typeface="新細明體" pitchFamily="18" charset="-120"/>
                <a:ea typeface="新細明體" pitchFamily="18" charset="-120"/>
              </a:defRPr>
            </a:lvl9pPr>
          </a:lstStyle>
          <a:p>
            <a:pPr eaLnBrk="1" fontAlgn="base" hangingPunct="1">
              <a:spcBef>
                <a:spcPct val="50000"/>
              </a:spcBef>
              <a:spcAft>
                <a:spcPct val="0"/>
              </a:spcAft>
            </a:pPr>
            <a:r>
              <a:rPr lang="zh-TW" altLang="en-US" sz="2400" i="0" baseline="0">
                <a:solidFill>
                  <a:srgbClr val="000000"/>
                </a:solidFill>
                <a:latin typeface="Times New Roman" pitchFamily="18" charset="0"/>
                <a:ea typeface="標楷體" pitchFamily="65" charset="-120"/>
              </a:rPr>
              <a:t>沙特</a:t>
            </a:r>
          </a:p>
        </p:txBody>
      </p:sp>
      <p:sp>
        <p:nvSpPr>
          <p:cNvPr id="520210" name="Text Box 18"/>
          <p:cNvSpPr txBox="1">
            <a:spLocks noChangeArrowheads="1"/>
          </p:cNvSpPr>
          <p:nvPr/>
        </p:nvSpPr>
        <p:spPr bwMode="auto">
          <a:xfrm>
            <a:off x="6732588" y="1628775"/>
            <a:ext cx="1081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4800" i="1" baseline="20000">
                <a:solidFill>
                  <a:schemeClr val="bg1"/>
                </a:solidFill>
                <a:latin typeface="新細明體" pitchFamily="18" charset="-120"/>
                <a:ea typeface="新細明體" pitchFamily="18" charset="-120"/>
              </a:defRPr>
            </a:lvl1pPr>
            <a:lvl2pPr marL="742950" indent="-285750" eaLnBrk="0" hangingPunct="0">
              <a:defRPr kumimoji="1" sz="4800" i="1" baseline="20000">
                <a:solidFill>
                  <a:schemeClr val="bg1"/>
                </a:solidFill>
                <a:latin typeface="新細明體" pitchFamily="18" charset="-120"/>
                <a:ea typeface="新細明體" pitchFamily="18" charset="-120"/>
              </a:defRPr>
            </a:lvl2pPr>
            <a:lvl3pPr marL="1143000" indent="-228600" eaLnBrk="0" hangingPunct="0">
              <a:defRPr kumimoji="1" sz="4800" i="1" baseline="20000">
                <a:solidFill>
                  <a:schemeClr val="bg1"/>
                </a:solidFill>
                <a:latin typeface="新細明體" pitchFamily="18" charset="-120"/>
                <a:ea typeface="新細明體" pitchFamily="18" charset="-120"/>
              </a:defRPr>
            </a:lvl3pPr>
            <a:lvl4pPr marL="1600200" indent="-228600" eaLnBrk="0" hangingPunct="0">
              <a:defRPr kumimoji="1" sz="4800" i="1" baseline="20000">
                <a:solidFill>
                  <a:schemeClr val="bg1"/>
                </a:solidFill>
                <a:latin typeface="新細明體" pitchFamily="18" charset="-120"/>
                <a:ea typeface="新細明體" pitchFamily="18" charset="-120"/>
              </a:defRPr>
            </a:lvl4pPr>
            <a:lvl5pPr marL="2057400" indent="-228600" eaLnBrk="0" hangingPunct="0">
              <a:defRPr kumimoji="1" sz="4800" i="1" baseline="20000">
                <a:solidFill>
                  <a:schemeClr val="bg1"/>
                </a:solidFill>
                <a:latin typeface="新細明體" pitchFamily="18" charset="-120"/>
                <a:ea typeface="新細明體" pitchFamily="18" charset="-120"/>
              </a:defRPr>
            </a:lvl5pPr>
            <a:lvl6pPr marL="2514600" indent="-228600" eaLnBrk="0" fontAlgn="base" hangingPunct="0">
              <a:spcBef>
                <a:spcPct val="0"/>
              </a:spcBef>
              <a:spcAft>
                <a:spcPct val="0"/>
              </a:spcAft>
              <a:defRPr kumimoji="1" sz="4800" i="1" baseline="20000">
                <a:solidFill>
                  <a:schemeClr val="bg1"/>
                </a:solidFill>
                <a:latin typeface="新細明體" pitchFamily="18" charset="-120"/>
                <a:ea typeface="新細明體" pitchFamily="18" charset="-120"/>
              </a:defRPr>
            </a:lvl6pPr>
            <a:lvl7pPr marL="2971800" indent="-228600" eaLnBrk="0" fontAlgn="base" hangingPunct="0">
              <a:spcBef>
                <a:spcPct val="0"/>
              </a:spcBef>
              <a:spcAft>
                <a:spcPct val="0"/>
              </a:spcAft>
              <a:defRPr kumimoji="1" sz="4800" i="1" baseline="20000">
                <a:solidFill>
                  <a:schemeClr val="bg1"/>
                </a:solidFill>
                <a:latin typeface="新細明體" pitchFamily="18" charset="-120"/>
                <a:ea typeface="新細明體" pitchFamily="18" charset="-120"/>
              </a:defRPr>
            </a:lvl7pPr>
            <a:lvl8pPr marL="3429000" indent="-228600" eaLnBrk="0" fontAlgn="base" hangingPunct="0">
              <a:spcBef>
                <a:spcPct val="0"/>
              </a:spcBef>
              <a:spcAft>
                <a:spcPct val="0"/>
              </a:spcAft>
              <a:defRPr kumimoji="1" sz="4800" i="1" baseline="20000">
                <a:solidFill>
                  <a:schemeClr val="bg1"/>
                </a:solidFill>
                <a:latin typeface="新細明體" pitchFamily="18" charset="-120"/>
                <a:ea typeface="新細明體" pitchFamily="18" charset="-120"/>
              </a:defRPr>
            </a:lvl8pPr>
            <a:lvl9pPr marL="3886200" indent="-228600" eaLnBrk="0" fontAlgn="base" hangingPunct="0">
              <a:spcBef>
                <a:spcPct val="0"/>
              </a:spcBef>
              <a:spcAft>
                <a:spcPct val="0"/>
              </a:spcAft>
              <a:defRPr kumimoji="1" sz="4800" i="1" baseline="20000">
                <a:solidFill>
                  <a:schemeClr val="bg1"/>
                </a:solidFill>
                <a:latin typeface="新細明體" pitchFamily="18" charset="-120"/>
                <a:ea typeface="新細明體" pitchFamily="18" charset="-120"/>
              </a:defRPr>
            </a:lvl9pPr>
          </a:lstStyle>
          <a:p>
            <a:pPr eaLnBrk="1" fontAlgn="base" hangingPunct="1">
              <a:spcBef>
                <a:spcPct val="50000"/>
              </a:spcBef>
              <a:spcAft>
                <a:spcPct val="0"/>
              </a:spcAft>
            </a:pPr>
            <a:r>
              <a:rPr lang="zh-TW" altLang="en-US" sz="2400" i="0" baseline="0">
                <a:solidFill>
                  <a:srgbClr val="000000"/>
                </a:solidFill>
                <a:latin typeface="Times New Roman" pitchFamily="18" charset="0"/>
                <a:ea typeface="標楷體" pitchFamily="65" charset="-120"/>
              </a:rPr>
              <a:t>伊朗</a:t>
            </a:r>
          </a:p>
        </p:txBody>
      </p:sp>
      <p:sp>
        <p:nvSpPr>
          <p:cNvPr id="520211" name="Text Box 19"/>
          <p:cNvSpPr txBox="1">
            <a:spLocks noChangeArrowheads="1"/>
          </p:cNvSpPr>
          <p:nvPr/>
        </p:nvSpPr>
        <p:spPr bwMode="auto">
          <a:xfrm>
            <a:off x="5580063" y="1196975"/>
            <a:ext cx="72072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4800" i="1" baseline="20000">
                <a:solidFill>
                  <a:schemeClr val="bg1"/>
                </a:solidFill>
                <a:latin typeface="新細明體" pitchFamily="18" charset="-120"/>
                <a:ea typeface="新細明體" pitchFamily="18" charset="-120"/>
              </a:defRPr>
            </a:lvl1pPr>
            <a:lvl2pPr marL="742950" indent="-285750" eaLnBrk="0" hangingPunct="0">
              <a:defRPr kumimoji="1" sz="4800" i="1" baseline="20000">
                <a:solidFill>
                  <a:schemeClr val="bg1"/>
                </a:solidFill>
                <a:latin typeface="新細明體" pitchFamily="18" charset="-120"/>
                <a:ea typeface="新細明體" pitchFamily="18" charset="-120"/>
              </a:defRPr>
            </a:lvl2pPr>
            <a:lvl3pPr marL="1143000" indent="-228600" eaLnBrk="0" hangingPunct="0">
              <a:defRPr kumimoji="1" sz="4800" i="1" baseline="20000">
                <a:solidFill>
                  <a:schemeClr val="bg1"/>
                </a:solidFill>
                <a:latin typeface="新細明體" pitchFamily="18" charset="-120"/>
                <a:ea typeface="新細明體" pitchFamily="18" charset="-120"/>
              </a:defRPr>
            </a:lvl3pPr>
            <a:lvl4pPr marL="1600200" indent="-228600" eaLnBrk="0" hangingPunct="0">
              <a:defRPr kumimoji="1" sz="4800" i="1" baseline="20000">
                <a:solidFill>
                  <a:schemeClr val="bg1"/>
                </a:solidFill>
                <a:latin typeface="新細明體" pitchFamily="18" charset="-120"/>
                <a:ea typeface="新細明體" pitchFamily="18" charset="-120"/>
              </a:defRPr>
            </a:lvl4pPr>
            <a:lvl5pPr marL="2057400" indent="-228600" eaLnBrk="0" hangingPunct="0">
              <a:defRPr kumimoji="1" sz="4800" i="1" baseline="20000">
                <a:solidFill>
                  <a:schemeClr val="bg1"/>
                </a:solidFill>
                <a:latin typeface="新細明體" pitchFamily="18" charset="-120"/>
                <a:ea typeface="新細明體" pitchFamily="18" charset="-120"/>
              </a:defRPr>
            </a:lvl5pPr>
            <a:lvl6pPr marL="2514600" indent="-228600" eaLnBrk="0" fontAlgn="base" hangingPunct="0">
              <a:spcBef>
                <a:spcPct val="0"/>
              </a:spcBef>
              <a:spcAft>
                <a:spcPct val="0"/>
              </a:spcAft>
              <a:defRPr kumimoji="1" sz="4800" i="1" baseline="20000">
                <a:solidFill>
                  <a:schemeClr val="bg1"/>
                </a:solidFill>
                <a:latin typeface="新細明體" pitchFamily="18" charset="-120"/>
                <a:ea typeface="新細明體" pitchFamily="18" charset="-120"/>
              </a:defRPr>
            </a:lvl6pPr>
            <a:lvl7pPr marL="2971800" indent="-228600" eaLnBrk="0" fontAlgn="base" hangingPunct="0">
              <a:spcBef>
                <a:spcPct val="0"/>
              </a:spcBef>
              <a:spcAft>
                <a:spcPct val="0"/>
              </a:spcAft>
              <a:defRPr kumimoji="1" sz="4800" i="1" baseline="20000">
                <a:solidFill>
                  <a:schemeClr val="bg1"/>
                </a:solidFill>
                <a:latin typeface="新細明體" pitchFamily="18" charset="-120"/>
                <a:ea typeface="新細明體" pitchFamily="18" charset="-120"/>
              </a:defRPr>
            </a:lvl7pPr>
            <a:lvl8pPr marL="3429000" indent="-228600" eaLnBrk="0" fontAlgn="base" hangingPunct="0">
              <a:spcBef>
                <a:spcPct val="0"/>
              </a:spcBef>
              <a:spcAft>
                <a:spcPct val="0"/>
              </a:spcAft>
              <a:defRPr kumimoji="1" sz="4800" i="1" baseline="20000">
                <a:solidFill>
                  <a:schemeClr val="bg1"/>
                </a:solidFill>
                <a:latin typeface="新細明體" pitchFamily="18" charset="-120"/>
                <a:ea typeface="新細明體" pitchFamily="18" charset="-120"/>
              </a:defRPr>
            </a:lvl8pPr>
            <a:lvl9pPr marL="3886200" indent="-228600" eaLnBrk="0" fontAlgn="base" hangingPunct="0">
              <a:spcBef>
                <a:spcPct val="0"/>
              </a:spcBef>
              <a:spcAft>
                <a:spcPct val="0"/>
              </a:spcAft>
              <a:defRPr kumimoji="1" sz="4800" i="1" baseline="20000">
                <a:solidFill>
                  <a:schemeClr val="bg1"/>
                </a:solidFill>
                <a:latin typeface="新細明體" pitchFamily="18" charset="-120"/>
                <a:ea typeface="新細明體" pitchFamily="18" charset="-120"/>
              </a:defRPr>
            </a:lvl9pPr>
          </a:lstStyle>
          <a:p>
            <a:pPr algn="ctr" eaLnBrk="1" fontAlgn="base" hangingPunct="1">
              <a:spcBef>
                <a:spcPct val="10000"/>
              </a:spcBef>
              <a:spcAft>
                <a:spcPct val="0"/>
              </a:spcAft>
            </a:pPr>
            <a:r>
              <a:rPr lang="zh-TW" altLang="en-US" sz="2000" i="0" baseline="0">
                <a:solidFill>
                  <a:srgbClr val="000000"/>
                </a:solidFill>
                <a:latin typeface="Times New Roman" pitchFamily="18" charset="0"/>
                <a:ea typeface="標楷體" pitchFamily="65" charset="-120"/>
              </a:rPr>
              <a:t>伊</a:t>
            </a:r>
          </a:p>
          <a:p>
            <a:pPr algn="ctr" eaLnBrk="1" fontAlgn="base" hangingPunct="1">
              <a:spcBef>
                <a:spcPct val="10000"/>
              </a:spcBef>
              <a:spcAft>
                <a:spcPct val="0"/>
              </a:spcAft>
            </a:pPr>
            <a:r>
              <a:rPr lang="zh-TW" altLang="en-US" sz="2000" i="0" baseline="0">
                <a:solidFill>
                  <a:srgbClr val="000000"/>
                </a:solidFill>
                <a:latin typeface="Times New Roman" pitchFamily="18" charset="0"/>
                <a:ea typeface="標楷體" pitchFamily="65" charset="-120"/>
              </a:rPr>
              <a:t>拉克</a:t>
            </a:r>
          </a:p>
        </p:txBody>
      </p:sp>
      <p:sp>
        <p:nvSpPr>
          <p:cNvPr id="520212" name="Text Box 20"/>
          <p:cNvSpPr txBox="1">
            <a:spLocks noChangeArrowheads="1"/>
          </p:cNvSpPr>
          <p:nvPr/>
        </p:nvSpPr>
        <p:spPr bwMode="auto">
          <a:xfrm>
            <a:off x="5076825" y="1196975"/>
            <a:ext cx="6477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4800" i="1" baseline="20000">
                <a:solidFill>
                  <a:schemeClr val="bg1"/>
                </a:solidFill>
                <a:latin typeface="新細明體" pitchFamily="18" charset="-120"/>
                <a:ea typeface="新細明體" pitchFamily="18" charset="-120"/>
              </a:defRPr>
            </a:lvl1pPr>
            <a:lvl2pPr marL="742950" indent="-285750" eaLnBrk="0" hangingPunct="0">
              <a:defRPr kumimoji="1" sz="4800" i="1" baseline="20000">
                <a:solidFill>
                  <a:schemeClr val="bg1"/>
                </a:solidFill>
                <a:latin typeface="新細明體" pitchFamily="18" charset="-120"/>
                <a:ea typeface="新細明體" pitchFamily="18" charset="-120"/>
              </a:defRPr>
            </a:lvl2pPr>
            <a:lvl3pPr marL="1143000" indent="-228600" eaLnBrk="0" hangingPunct="0">
              <a:defRPr kumimoji="1" sz="4800" i="1" baseline="20000">
                <a:solidFill>
                  <a:schemeClr val="bg1"/>
                </a:solidFill>
                <a:latin typeface="新細明體" pitchFamily="18" charset="-120"/>
                <a:ea typeface="新細明體" pitchFamily="18" charset="-120"/>
              </a:defRPr>
            </a:lvl3pPr>
            <a:lvl4pPr marL="1600200" indent="-228600" eaLnBrk="0" hangingPunct="0">
              <a:defRPr kumimoji="1" sz="4800" i="1" baseline="20000">
                <a:solidFill>
                  <a:schemeClr val="bg1"/>
                </a:solidFill>
                <a:latin typeface="新細明體" pitchFamily="18" charset="-120"/>
                <a:ea typeface="新細明體" pitchFamily="18" charset="-120"/>
              </a:defRPr>
            </a:lvl4pPr>
            <a:lvl5pPr marL="2057400" indent="-228600" eaLnBrk="0" hangingPunct="0">
              <a:defRPr kumimoji="1" sz="4800" i="1" baseline="20000">
                <a:solidFill>
                  <a:schemeClr val="bg1"/>
                </a:solidFill>
                <a:latin typeface="新細明體" pitchFamily="18" charset="-120"/>
                <a:ea typeface="新細明體" pitchFamily="18" charset="-120"/>
              </a:defRPr>
            </a:lvl5pPr>
            <a:lvl6pPr marL="2514600" indent="-228600" eaLnBrk="0" fontAlgn="base" hangingPunct="0">
              <a:spcBef>
                <a:spcPct val="0"/>
              </a:spcBef>
              <a:spcAft>
                <a:spcPct val="0"/>
              </a:spcAft>
              <a:defRPr kumimoji="1" sz="4800" i="1" baseline="20000">
                <a:solidFill>
                  <a:schemeClr val="bg1"/>
                </a:solidFill>
                <a:latin typeface="新細明體" pitchFamily="18" charset="-120"/>
                <a:ea typeface="新細明體" pitchFamily="18" charset="-120"/>
              </a:defRPr>
            </a:lvl6pPr>
            <a:lvl7pPr marL="2971800" indent="-228600" eaLnBrk="0" fontAlgn="base" hangingPunct="0">
              <a:spcBef>
                <a:spcPct val="0"/>
              </a:spcBef>
              <a:spcAft>
                <a:spcPct val="0"/>
              </a:spcAft>
              <a:defRPr kumimoji="1" sz="4800" i="1" baseline="20000">
                <a:solidFill>
                  <a:schemeClr val="bg1"/>
                </a:solidFill>
                <a:latin typeface="新細明體" pitchFamily="18" charset="-120"/>
                <a:ea typeface="新細明體" pitchFamily="18" charset="-120"/>
              </a:defRPr>
            </a:lvl7pPr>
            <a:lvl8pPr marL="3429000" indent="-228600" eaLnBrk="0" fontAlgn="base" hangingPunct="0">
              <a:spcBef>
                <a:spcPct val="0"/>
              </a:spcBef>
              <a:spcAft>
                <a:spcPct val="0"/>
              </a:spcAft>
              <a:defRPr kumimoji="1" sz="4800" i="1" baseline="20000">
                <a:solidFill>
                  <a:schemeClr val="bg1"/>
                </a:solidFill>
                <a:latin typeface="新細明體" pitchFamily="18" charset="-120"/>
                <a:ea typeface="新細明體" pitchFamily="18" charset="-120"/>
              </a:defRPr>
            </a:lvl8pPr>
            <a:lvl9pPr marL="3886200" indent="-228600" eaLnBrk="0" fontAlgn="base" hangingPunct="0">
              <a:spcBef>
                <a:spcPct val="0"/>
              </a:spcBef>
              <a:spcAft>
                <a:spcPct val="0"/>
              </a:spcAft>
              <a:defRPr kumimoji="1" sz="4800" i="1" baseline="20000">
                <a:solidFill>
                  <a:schemeClr val="bg1"/>
                </a:solidFill>
                <a:latin typeface="新細明體" pitchFamily="18" charset="-120"/>
                <a:ea typeface="新細明體" pitchFamily="18" charset="-120"/>
              </a:defRPr>
            </a:lvl9pPr>
          </a:lstStyle>
          <a:p>
            <a:pPr eaLnBrk="1" fontAlgn="base" hangingPunct="1">
              <a:spcBef>
                <a:spcPct val="30000"/>
              </a:spcBef>
              <a:spcAft>
                <a:spcPct val="0"/>
              </a:spcAft>
            </a:pPr>
            <a:r>
              <a:rPr lang="zh-TW" altLang="en-US" sz="1600" i="0" baseline="0">
                <a:solidFill>
                  <a:srgbClr val="000000"/>
                </a:solidFill>
                <a:latin typeface="Times New Roman" pitchFamily="18" charset="0"/>
                <a:ea typeface="標楷體" pitchFamily="65" charset="-120"/>
              </a:rPr>
              <a:t>敘利亞</a:t>
            </a:r>
          </a:p>
        </p:txBody>
      </p:sp>
      <p:sp>
        <p:nvSpPr>
          <p:cNvPr id="520213" name="Text Box 21"/>
          <p:cNvSpPr txBox="1">
            <a:spLocks noChangeArrowheads="1"/>
          </p:cNvSpPr>
          <p:nvPr/>
        </p:nvSpPr>
        <p:spPr bwMode="auto">
          <a:xfrm>
            <a:off x="4572000" y="765175"/>
            <a:ext cx="1223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4800" i="1" baseline="20000">
                <a:solidFill>
                  <a:schemeClr val="bg1"/>
                </a:solidFill>
                <a:latin typeface="新細明體" pitchFamily="18" charset="-120"/>
                <a:ea typeface="新細明體" pitchFamily="18" charset="-120"/>
              </a:defRPr>
            </a:lvl1pPr>
            <a:lvl2pPr marL="742950" indent="-285750" eaLnBrk="0" hangingPunct="0">
              <a:defRPr kumimoji="1" sz="4800" i="1" baseline="20000">
                <a:solidFill>
                  <a:schemeClr val="bg1"/>
                </a:solidFill>
                <a:latin typeface="新細明體" pitchFamily="18" charset="-120"/>
                <a:ea typeface="新細明體" pitchFamily="18" charset="-120"/>
              </a:defRPr>
            </a:lvl2pPr>
            <a:lvl3pPr marL="1143000" indent="-228600" eaLnBrk="0" hangingPunct="0">
              <a:defRPr kumimoji="1" sz="4800" i="1" baseline="20000">
                <a:solidFill>
                  <a:schemeClr val="bg1"/>
                </a:solidFill>
                <a:latin typeface="新細明體" pitchFamily="18" charset="-120"/>
                <a:ea typeface="新細明體" pitchFamily="18" charset="-120"/>
              </a:defRPr>
            </a:lvl3pPr>
            <a:lvl4pPr marL="1600200" indent="-228600" eaLnBrk="0" hangingPunct="0">
              <a:defRPr kumimoji="1" sz="4800" i="1" baseline="20000">
                <a:solidFill>
                  <a:schemeClr val="bg1"/>
                </a:solidFill>
                <a:latin typeface="新細明體" pitchFamily="18" charset="-120"/>
                <a:ea typeface="新細明體" pitchFamily="18" charset="-120"/>
              </a:defRPr>
            </a:lvl4pPr>
            <a:lvl5pPr marL="2057400" indent="-228600" eaLnBrk="0" hangingPunct="0">
              <a:defRPr kumimoji="1" sz="4800" i="1" baseline="20000">
                <a:solidFill>
                  <a:schemeClr val="bg1"/>
                </a:solidFill>
                <a:latin typeface="新細明體" pitchFamily="18" charset="-120"/>
                <a:ea typeface="新細明體" pitchFamily="18" charset="-120"/>
              </a:defRPr>
            </a:lvl5pPr>
            <a:lvl6pPr marL="2514600" indent="-228600" eaLnBrk="0" fontAlgn="base" hangingPunct="0">
              <a:spcBef>
                <a:spcPct val="0"/>
              </a:spcBef>
              <a:spcAft>
                <a:spcPct val="0"/>
              </a:spcAft>
              <a:defRPr kumimoji="1" sz="4800" i="1" baseline="20000">
                <a:solidFill>
                  <a:schemeClr val="bg1"/>
                </a:solidFill>
                <a:latin typeface="新細明體" pitchFamily="18" charset="-120"/>
                <a:ea typeface="新細明體" pitchFamily="18" charset="-120"/>
              </a:defRPr>
            </a:lvl6pPr>
            <a:lvl7pPr marL="2971800" indent="-228600" eaLnBrk="0" fontAlgn="base" hangingPunct="0">
              <a:spcBef>
                <a:spcPct val="0"/>
              </a:spcBef>
              <a:spcAft>
                <a:spcPct val="0"/>
              </a:spcAft>
              <a:defRPr kumimoji="1" sz="4800" i="1" baseline="20000">
                <a:solidFill>
                  <a:schemeClr val="bg1"/>
                </a:solidFill>
                <a:latin typeface="新細明體" pitchFamily="18" charset="-120"/>
                <a:ea typeface="新細明體" pitchFamily="18" charset="-120"/>
              </a:defRPr>
            </a:lvl7pPr>
            <a:lvl8pPr marL="3429000" indent="-228600" eaLnBrk="0" fontAlgn="base" hangingPunct="0">
              <a:spcBef>
                <a:spcPct val="0"/>
              </a:spcBef>
              <a:spcAft>
                <a:spcPct val="0"/>
              </a:spcAft>
              <a:defRPr kumimoji="1" sz="4800" i="1" baseline="20000">
                <a:solidFill>
                  <a:schemeClr val="bg1"/>
                </a:solidFill>
                <a:latin typeface="新細明體" pitchFamily="18" charset="-120"/>
                <a:ea typeface="新細明體" pitchFamily="18" charset="-120"/>
              </a:defRPr>
            </a:lvl8pPr>
            <a:lvl9pPr marL="3886200" indent="-228600" eaLnBrk="0" fontAlgn="base" hangingPunct="0">
              <a:spcBef>
                <a:spcPct val="0"/>
              </a:spcBef>
              <a:spcAft>
                <a:spcPct val="0"/>
              </a:spcAft>
              <a:defRPr kumimoji="1" sz="4800" i="1" baseline="20000">
                <a:solidFill>
                  <a:schemeClr val="bg1"/>
                </a:solidFill>
                <a:latin typeface="新細明體" pitchFamily="18" charset="-120"/>
                <a:ea typeface="新細明體" pitchFamily="18" charset="-120"/>
              </a:defRPr>
            </a:lvl9pPr>
          </a:lstStyle>
          <a:p>
            <a:pPr eaLnBrk="1" fontAlgn="base" hangingPunct="1">
              <a:spcBef>
                <a:spcPct val="50000"/>
              </a:spcBef>
              <a:spcAft>
                <a:spcPct val="0"/>
              </a:spcAft>
            </a:pPr>
            <a:r>
              <a:rPr lang="zh-TW" altLang="en-US" sz="2400" i="0" baseline="0">
                <a:solidFill>
                  <a:srgbClr val="000000"/>
                </a:solidFill>
                <a:latin typeface="Times New Roman" pitchFamily="18" charset="0"/>
                <a:ea typeface="標楷體" pitchFamily="65" charset="-120"/>
              </a:rPr>
              <a:t>土耳其</a:t>
            </a:r>
          </a:p>
        </p:txBody>
      </p:sp>
      <p:sp>
        <p:nvSpPr>
          <p:cNvPr id="520214" name="Text Box 22"/>
          <p:cNvSpPr txBox="1">
            <a:spLocks noChangeArrowheads="1"/>
          </p:cNvSpPr>
          <p:nvPr/>
        </p:nvSpPr>
        <p:spPr bwMode="auto">
          <a:xfrm>
            <a:off x="4211638" y="2205038"/>
            <a:ext cx="6477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4800" i="1" baseline="20000">
                <a:solidFill>
                  <a:schemeClr val="bg1"/>
                </a:solidFill>
                <a:latin typeface="新細明體" pitchFamily="18" charset="-120"/>
                <a:ea typeface="新細明體" pitchFamily="18" charset="-120"/>
              </a:defRPr>
            </a:lvl1pPr>
            <a:lvl2pPr marL="742950" indent="-285750" eaLnBrk="0" hangingPunct="0">
              <a:defRPr kumimoji="1" sz="4800" i="1" baseline="20000">
                <a:solidFill>
                  <a:schemeClr val="bg1"/>
                </a:solidFill>
                <a:latin typeface="新細明體" pitchFamily="18" charset="-120"/>
                <a:ea typeface="新細明體" pitchFamily="18" charset="-120"/>
              </a:defRPr>
            </a:lvl2pPr>
            <a:lvl3pPr marL="1143000" indent="-228600" eaLnBrk="0" hangingPunct="0">
              <a:defRPr kumimoji="1" sz="4800" i="1" baseline="20000">
                <a:solidFill>
                  <a:schemeClr val="bg1"/>
                </a:solidFill>
                <a:latin typeface="新細明體" pitchFamily="18" charset="-120"/>
                <a:ea typeface="新細明體" pitchFamily="18" charset="-120"/>
              </a:defRPr>
            </a:lvl3pPr>
            <a:lvl4pPr marL="1600200" indent="-228600" eaLnBrk="0" hangingPunct="0">
              <a:defRPr kumimoji="1" sz="4800" i="1" baseline="20000">
                <a:solidFill>
                  <a:schemeClr val="bg1"/>
                </a:solidFill>
                <a:latin typeface="新細明體" pitchFamily="18" charset="-120"/>
                <a:ea typeface="新細明體" pitchFamily="18" charset="-120"/>
              </a:defRPr>
            </a:lvl4pPr>
            <a:lvl5pPr marL="2057400" indent="-228600" eaLnBrk="0" hangingPunct="0">
              <a:defRPr kumimoji="1" sz="4800" i="1" baseline="20000">
                <a:solidFill>
                  <a:schemeClr val="bg1"/>
                </a:solidFill>
                <a:latin typeface="新細明體" pitchFamily="18" charset="-120"/>
                <a:ea typeface="新細明體" pitchFamily="18" charset="-120"/>
              </a:defRPr>
            </a:lvl5pPr>
            <a:lvl6pPr marL="2514600" indent="-228600" eaLnBrk="0" fontAlgn="base" hangingPunct="0">
              <a:spcBef>
                <a:spcPct val="0"/>
              </a:spcBef>
              <a:spcAft>
                <a:spcPct val="0"/>
              </a:spcAft>
              <a:defRPr kumimoji="1" sz="4800" i="1" baseline="20000">
                <a:solidFill>
                  <a:schemeClr val="bg1"/>
                </a:solidFill>
                <a:latin typeface="新細明體" pitchFamily="18" charset="-120"/>
                <a:ea typeface="新細明體" pitchFamily="18" charset="-120"/>
              </a:defRPr>
            </a:lvl6pPr>
            <a:lvl7pPr marL="2971800" indent="-228600" eaLnBrk="0" fontAlgn="base" hangingPunct="0">
              <a:spcBef>
                <a:spcPct val="0"/>
              </a:spcBef>
              <a:spcAft>
                <a:spcPct val="0"/>
              </a:spcAft>
              <a:defRPr kumimoji="1" sz="4800" i="1" baseline="20000">
                <a:solidFill>
                  <a:schemeClr val="bg1"/>
                </a:solidFill>
                <a:latin typeface="新細明體" pitchFamily="18" charset="-120"/>
                <a:ea typeface="新細明體" pitchFamily="18" charset="-120"/>
              </a:defRPr>
            </a:lvl7pPr>
            <a:lvl8pPr marL="3429000" indent="-228600" eaLnBrk="0" fontAlgn="base" hangingPunct="0">
              <a:spcBef>
                <a:spcPct val="0"/>
              </a:spcBef>
              <a:spcAft>
                <a:spcPct val="0"/>
              </a:spcAft>
              <a:defRPr kumimoji="1" sz="4800" i="1" baseline="20000">
                <a:solidFill>
                  <a:schemeClr val="bg1"/>
                </a:solidFill>
                <a:latin typeface="新細明體" pitchFamily="18" charset="-120"/>
                <a:ea typeface="新細明體" pitchFamily="18" charset="-120"/>
              </a:defRPr>
            </a:lvl8pPr>
            <a:lvl9pPr marL="3886200" indent="-228600" eaLnBrk="0" fontAlgn="base" hangingPunct="0">
              <a:spcBef>
                <a:spcPct val="0"/>
              </a:spcBef>
              <a:spcAft>
                <a:spcPct val="0"/>
              </a:spcAft>
              <a:defRPr kumimoji="1" sz="4800" i="1" baseline="20000">
                <a:solidFill>
                  <a:schemeClr val="bg1"/>
                </a:solidFill>
                <a:latin typeface="新細明體" pitchFamily="18" charset="-120"/>
                <a:ea typeface="新細明體" pitchFamily="18" charset="-120"/>
              </a:defRPr>
            </a:lvl9pPr>
          </a:lstStyle>
          <a:p>
            <a:pPr eaLnBrk="1" fontAlgn="base" hangingPunct="1">
              <a:spcBef>
                <a:spcPct val="50000"/>
              </a:spcBef>
              <a:spcAft>
                <a:spcPct val="0"/>
              </a:spcAft>
            </a:pPr>
            <a:r>
              <a:rPr lang="zh-TW" altLang="en-US" sz="2800" i="0" baseline="0">
                <a:solidFill>
                  <a:srgbClr val="000000"/>
                </a:solidFill>
                <a:latin typeface="Times New Roman" pitchFamily="18" charset="0"/>
                <a:ea typeface="標楷體" pitchFamily="65" charset="-120"/>
              </a:rPr>
              <a:t>埃及</a:t>
            </a:r>
          </a:p>
        </p:txBody>
      </p:sp>
      <p:sp>
        <p:nvSpPr>
          <p:cNvPr id="520215" name="Text Box 23"/>
          <p:cNvSpPr txBox="1">
            <a:spLocks noChangeArrowheads="1"/>
          </p:cNvSpPr>
          <p:nvPr/>
        </p:nvSpPr>
        <p:spPr bwMode="auto">
          <a:xfrm>
            <a:off x="2411413" y="2133600"/>
            <a:ext cx="18716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4800" i="1" baseline="20000">
                <a:solidFill>
                  <a:schemeClr val="bg1"/>
                </a:solidFill>
                <a:latin typeface="新細明體" pitchFamily="18" charset="-120"/>
                <a:ea typeface="新細明體" pitchFamily="18" charset="-120"/>
              </a:defRPr>
            </a:lvl1pPr>
            <a:lvl2pPr marL="742950" indent="-285750" eaLnBrk="0" hangingPunct="0">
              <a:defRPr kumimoji="1" sz="4800" i="1" baseline="20000">
                <a:solidFill>
                  <a:schemeClr val="bg1"/>
                </a:solidFill>
                <a:latin typeface="新細明體" pitchFamily="18" charset="-120"/>
                <a:ea typeface="新細明體" pitchFamily="18" charset="-120"/>
              </a:defRPr>
            </a:lvl2pPr>
            <a:lvl3pPr marL="1143000" indent="-228600" eaLnBrk="0" hangingPunct="0">
              <a:defRPr kumimoji="1" sz="4800" i="1" baseline="20000">
                <a:solidFill>
                  <a:schemeClr val="bg1"/>
                </a:solidFill>
                <a:latin typeface="新細明體" pitchFamily="18" charset="-120"/>
                <a:ea typeface="新細明體" pitchFamily="18" charset="-120"/>
              </a:defRPr>
            </a:lvl3pPr>
            <a:lvl4pPr marL="1600200" indent="-228600" eaLnBrk="0" hangingPunct="0">
              <a:defRPr kumimoji="1" sz="4800" i="1" baseline="20000">
                <a:solidFill>
                  <a:schemeClr val="bg1"/>
                </a:solidFill>
                <a:latin typeface="新細明體" pitchFamily="18" charset="-120"/>
                <a:ea typeface="新細明體" pitchFamily="18" charset="-120"/>
              </a:defRPr>
            </a:lvl4pPr>
            <a:lvl5pPr marL="2057400" indent="-228600" eaLnBrk="0" hangingPunct="0">
              <a:defRPr kumimoji="1" sz="4800" i="1" baseline="20000">
                <a:solidFill>
                  <a:schemeClr val="bg1"/>
                </a:solidFill>
                <a:latin typeface="新細明體" pitchFamily="18" charset="-120"/>
                <a:ea typeface="新細明體" pitchFamily="18" charset="-120"/>
              </a:defRPr>
            </a:lvl5pPr>
            <a:lvl6pPr marL="2514600" indent="-228600" eaLnBrk="0" fontAlgn="base" hangingPunct="0">
              <a:spcBef>
                <a:spcPct val="0"/>
              </a:spcBef>
              <a:spcAft>
                <a:spcPct val="0"/>
              </a:spcAft>
              <a:defRPr kumimoji="1" sz="4800" i="1" baseline="20000">
                <a:solidFill>
                  <a:schemeClr val="bg1"/>
                </a:solidFill>
                <a:latin typeface="新細明體" pitchFamily="18" charset="-120"/>
                <a:ea typeface="新細明體" pitchFamily="18" charset="-120"/>
              </a:defRPr>
            </a:lvl6pPr>
            <a:lvl7pPr marL="2971800" indent="-228600" eaLnBrk="0" fontAlgn="base" hangingPunct="0">
              <a:spcBef>
                <a:spcPct val="0"/>
              </a:spcBef>
              <a:spcAft>
                <a:spcPct val="0"/>
              </a:spcAft>
              <a:defRPr kumimoji="1" sz="4800" i="1" baseline="20000">
                <a:solidFill>
                  <a:schemeClr val="bg1"/>
                </a:solidFill>
                <a:latin typeface="新細明體" pitchFamily="18" charset="-120"/>
                <a:ea typeface="新細明體" pitchFamily="18" charset="-120"/>
              </a:defRPr>
            </a:lvl7pPr>
            <a:lvl8pPr marL="3429000" indent="-228600" eaLnBrk="0" fontAlgn="base" hangingPunct="0">
              <a:spcBef>
                <a:spcPct val="0"/>
              </a:spcBef>
              <a:spcAft>
                <a:spcPct val="0"/>
              </a:spcAft>
              <a:defRPr kumimoji="1" sz="4800" i="1" baseline="20000">
                <a:solidFill>
                  <a:schemeClr val="bg1"/>
                </a:solidFill>
                <a:latin typeface="新細明體" pitchFamily="18" charset="-120"/>
                <a:ea typeface="新細明體" pitchFamily="18" charset="-120"/>
              </a:defRPr>
            </a:lvl8pPr>
            <a:lvl9pPr marL="3886200" indent="-228600" eaLnBrk="0" fontAlgn="base" hangingPunct="0">
              <a:spcBef>
                <a:spcPct val="0"/>
              </a:spcBef>
              <a:spcAft>
                <a:spcPct val="0"/>
              </a:spcAft>
              <a:defRPr kumimoji="1" sz="4800" i="1" baseline="20000">
                <a:solidFill>
                  <a:schemeClr val="bg1"/>
                </a:solidFill>
                <a:latin typeface="新細明體" pitchFamily="18" charset="-120"/>
                <a:ea typeface="新細明體" pitchFamily="18" charset="-120"/>
              </a:defRPr>
            </a:lvl9pPr>
          </a:lstStyle>
          <a:p>
            <a:pPr eaLnBrk="1" fontAlgn="base" hangingPunct="1">
              <a:spcBef>
                <a:spcPct val="50000"/>
              </a:spcBef>
              <a:spcAft>
                <a:spcPct val="0"/>
              </a:spcAft>
            </a:pPr>
            <a:r>
              <a:rPr lang="zh-TW" altLang="en-US" sz="2800" i="0" baseline="0">
                <a:solidFill>
                  <a:srgbClr val="000000"/>
                </a:solidFill>
                <a:latin typeface="Times New Roman" pitchFamily="18" charset="0"/>
                <a:ea typeface="標楷體" pitchFamily="65" charset="-120"/>
              </a:rPr>
              <a:t>利比亞</a:t>
            </a:r>
          </a:p>
        </p:txBody>
      </p:sp>
      <p:sp>
        <p:nvSpPr>
          <p:cNvPr id="520216" name="Text Box 24"/>
          <p:cNvSpPr txBox="1">
            <a:spLocks noChangeArrowheads="1"/>
          </p:cNvSpPr>
          <p:nvPr/>
        </p:nvSpPr>
        <p:spPr bwMode="auto">
          <a:xfrm>
            <a:off x="1042988" y="1773238"/>
            <a:ext cx="11525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4800" i="1" baseline="20000">
                <a:solidFill>
                  <a:schemeClr val="bg1"/>
                </a:solidFill>
                <a:latin typeface="新細明體" pitchFamily="18" charset="-120"/>
                <a:ea typeface="新細明體" pitchFamily="18" charset="-120"/>
              </a:defRPr>
            </a:lvl1pPr>
            <a:lvl2pPr marL="742950" indent="-285750" eaLnBrk="0" hangingPunct="0">
              <a:defRPr kumimoji="1" sz="4800" i="1" baseline="20000">
                <a:solidFill>
                  <a:schemeClr val="bg1"/>
                </a:solidFill>
                <a:latin typeface="新細明體" pitchFamily="18" charset="-120"/>
                <a:ea typeface="新細明體" pitchFamily="18" charset="-120"/>
              </a:defRPr>
            </a:lvl2pPr>
            <a:lvl3pPr marL="1143000" indent="-228600" eaLnBrk="0" hangingPunct="0">
              <a:defRPr kumimoji="1" sz="4800" i="1" baseline="20000">
                <a:solidFill>
                  <a:schemeClr val="bg1"/>
                </a:solidFill>
                <a:latin typeface="新細明體" pitchFamily="18" charset="-120"/>
                <a:ea typeface="新細明體" pitchFamily="18" charset="-120"/>
              </a:defRPr>
            </a:lvl3pPr>
            <a:lvl4pPr marL="1600200" indent="-228600" eaLnBrk="0" hangingPunct="0">
              <a:defRPr kumimoji="1" sz="4800" i="1" baseline="20000">
                <a:solidFill>
                  <a:schemeClr val="bg1"/>
                </a:solidFill>
                <a:latin typeface="新細明體" pitchFamily="18" charset="-120"/>
                <a:ea typeface="新細明體" pitchFamily="18" charset="-120"/>
              </a:defRPr>
            </a:lvl4pPr>
            <a:lvl5pPr marL="2057400" indent="-228600" eaLnBrk="0" hangingPunct="0">
              <a:defRPr kumimoji="1" sz="4800" i="1" baseline="20000">
                <a:solidFill>
                  <a:schemeClr val="bg1"/>
                </a:solidFill>
                <a:latin typeface="新細明體" pitchFamily="18" charset="-120"/>
                <a:ea typeface="新細明體" pitchFamily="18" charset="-120"/>
              </a:defRPr>
            </a:lvl5pPr>
            <a:lvl6pPr marL="2514600" indent="-228600" eaLnBrk="0" fontAlgn="base" hangingPunct="0">
              <a:spcBef>
                <a:spcPct val="0"/>
              </a:spcBef>
              <a:spcAft>
                <a:spcPct val="0"/>
              </a:spcAft>
              <a:defRPr kumimoji="1" sz="4800" i="1" baseline="20000">
                <a:solidFill>
                  <a:schemeClr val="bg1"/>
                </a:solidFill>
                <a:latin typeface="新細明體" pitchFamily="18" charset="-120"/>
                <a:ea typeface="新細明體" pitchFamily="18" charset="-120"/>
              </a:defRPr>
            </a:lvl6pPr>
            <a:lvl7pPr marL="2971800" indent="-228600" eaLnBrk="0" fontAlgn="base" hangingPunct="0">
              <a:spcBef>
                <a:spcPct val="0"/>
              </a:spcBef>
              <a:spcAft>
                <a:spcPct val="0"/>
              </a:spcAft>
              <a:defRPr kumimoji="1" sz="4800" i="1" baseline="20000">
                <a:solidFill>
                  <a:schemeClr val="bg1"/>
                </a:solidFill>
                <a:latin typeface="新細明體" pitchFamily="18" charset="-120"/>
                <a:ea typeface="新細明體" pitchFamily="18" charset="-120"/>
              </a:defRPr>
            </a:lvl7pPr>
            <a:lvl8pPr marL="3429000" indent="-228600" eaLnBrk="0" fontAlgn="base" hangingPunct="0">
              <a:spcBef>
                <a:spcPct val="0"/>
              </a:spcBef>
              <a:spcAft>
                <a:spcPct val="0"/>
              </a:spcAft>
              <a:defRPr kumimoji="1" sz="4800" i="1" baseline="20000">
                <a:solidFill>
                  <a:schemeClr val="bg1"/>
                </a:solidFill>
                <a:latin typeface="新細明體" pitchFamily="18" charset="-120"/>
                <a:ea typeface="新細明體" pitchFamily="18" charset="-120"/>
              </a:defRPr>
            </a:lvl8pPr>
            <a:lvl9pPr marL="3886200" indent="-228600" eaLnBrk="0" fontAlgn="base" hangingPunct="0">
              <a:spcBef>
                <a:spcPct val="0"/>
              </a:spcBef>
              <a:spcAft>
                <a:spcPct val="0"/>
              </a:spcAft>
              <a:defRPr kumimoji="1" sz="4800" i="1" baseline="20000">
                <a:solidFill>
                  <a:schemeClr val="bg1"/>
                </a:solidFill>
                <a:latin typeface="新細明體" pitchFamily="18" charset="-120"/>
                <a:ea typeface="新細明體" pitchFamily="18" charset="-120"/>
              </a:defRPr>
            </a:lvl9pPr>
          </a:lstStyle>
          <a:p>
            <a:pPr algn="ctr" eaLnBrk="1" fontAlgn="base" hangingPunct="1">
              <a:spcBef>
                <a:spcPct val="50000"/>
              </a:spcBef>
              <a:spcAft>
                <a:spcPct val="0"/>
              </a:spcAft>
            </a:pPr>
            <a:r>
              <a:rPr lang="zh-TW" altLang="en-US" sz="2400" i="0" baseline="0">
                <a:solidFill>
                  <a:srgbClr val="000000"/>
                </a:solidFill>
                <a:latin typeface="Times New Roman" pitchFamily="18" charset="0"/>
                <a:ea typeface="標楷體" pitchFamily="65" charset="-120"/>
              </a:rPr>
              <a:t>阿爾及利亞</a:t>
            </a:r>
          </a:p>
        </p:txBody>
      </p:sp>
      <p:sp>
        <p:nvSpPr>
          <p:cNvPr id="520218" name="Text Box 26"/>
          <p:cNvSpPr txBox="1">
            <a:spLocks noChangeArrowheads="1"/>
          </p:cNvSpPr>
          <p:nvPr/>
        </p:nvSpPr>
        <p:spPr bwMode="auto">
          <a:xfrm>
            <a:off x="468313" y="476250"/>
            <a:ext cx="100806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4800" i="1" baseline="20000">
                <a:solidFill>
                  <a:schemeClr val="bg1"/>
                </a:solidFill>
                <a:latin typeface="新細明體" pitchFamily="18" charset="-120"/>
                <a:ea typeface="新細明體" pitchFamily="18" charset="-120"/>
              </a:defRPr>
            </a:lvl1pPr>
            <a:lvl2pPr marL="742950" indent="-285750" eaLnBrk="0" hangingPunct="0">
              <a:defRPr kumimoji="1" sz="4800" i="1" baseline="20000">
                <a:solidFill>
                  <a:schemeClr val="bg1"/>
                </a:solidFill>
                <a:latin typeface="新細明體" pitchFamily="18" charset="-120"/>
                <a:ea typeface="新細明體" pitchFamily="18" charset="-120"/>
              </a:defRPr>
            </a:lvl2pPr>
            <a:lvl3pPr marL="1143000" indent="-228600" eaLnBrk="0" hangingPunct="0">
              <a:defRPr kumimoji="1" sz="4800" i="1" baseline="20000">
                <a:solidFill>
                  <a:schemeClr val="bg1"/>
                </a:solidFill>
                <a:latin typeface="新細明體" pitchFamily="18" charset="-120"/>
                <a:ea typeface="新細明體" pitchFamily="18" charset="-120"/>
              </a:defRPr>
            </a:lvl3pPr>
            <a:lvl4pPr marL="1600200" indent="-228600" eaLnBrk="0" hangingPunct="0">
              <a:defRPr kumimoji="1" sz="4800" i="1" baseline="20000">
                <a:solidFill>
                  <a:schemeClr val="bg1"/>
                </a:solidFill>
                <a:latin typeface="新細明體" pitchFamily="18" charset="-120"/>
                <a:ea typeface="新細明體" pitchFamily="18" charset="-120"/>
              </a:defRPr>
            </a:lvl4pPr>
            <a:lvl5pPr marL="2057400" indent="-228600" eaLnBrk="0" hangingPunct="0">
              <a:defRPr kumimoji="1" sz="4800" i="1" baseline="20000">
                <a:solidFill>
                  <a:schemeClr val="bg1"/>
                </a:solidFill>
                <a:latin typeface="新細明體" pitchFamily="18" charset="-120"/>
                <a:ea typeface="新細明體" pitchFamily="18" charset="-120"/>
              </a:defRPr>
            </a:lvl5pPr>
            <a:lvl6pPr marL="2514600" indent="-228600" eaLnBrk="0" fontAlgn="base" hangingPunct="0">
              <a:spcBef>
                <a:spcPct val="0"/>
              </a:spcBef>
              <a:spcAft>
                <a:spcPct val="0"/>
              </a:spcAft>
              <a:defRPr kumimoji="1" sz="4800" i="1" baseline="20000">
                <a:solidFill>
                  <a:schemeClr val="bg1"/>
                </a:solidFill>
                <a:latin typeface="新細明體" pitchFamily="18" charset="-120"/>
                <a:ea typeface="新細明體" pitchFamily="18" charset="-120"/>
              </a:defRPr>
            </a:lvl6pPr>
            <a:lvl7pPr marL="2971800" indent="-228600" eaLnBrk="0" fontAlgn="base" hangingPunct="0">
              <a:spcBef>
                <a:spcPct val="0"/>
              </a:spcBef>
              <a:spcAft>
                <a:spcPct val="0"/>
              </a:spcAft>
              <a:defRPr kumimoji="1" sz="4800" i="1" baseline="20000">
                <a:solidFill>
                  <a:schemeClr val="bg1"/>
                </a:solidFill>
                <a:latin typeface="新細明體" pitchFamily="18" charset="-120"/>
                <a:ea typeface="新細明體" pitchFamily="18" charset="-120"/>
              </a:defRPr>
            </a:lvl7pPr>
            <a:lvl8pPr marL="3429000" indent="-228600" eaLnBrk="0" fontAlgn="base" hangingPunct="0">
              <a:spcBef>
                <a:spcPct val="0"/>
              </a:spcBef>
              <a:spcAft>
                <a:spcPct val="0"/>
              </a:spcAft>
              <a:defRPr kumimoji="1" sz="4800" i="1" baseline="20000">
                <a:solidFill>
                  <a:schemeClr val="bg1"/>
                </a:solidFill>
                <a:latin typeface="新細明體" pitchFamily="18" charset="-120"/>
                <a:ea typeface="新細明體" pitchFamily="18" charset="-120"/>
              </a:defRPr>
            </a:lvl8pPr>
            <a:lvl9pPr marL="3886200" indent="-228600" eaLnBrk="0" fontAlgn="base" hangingPunct="0">
              <a:spcBef>
                <a:spcPct val="0"/>
              </a:spcBef>
              <a:spcAft>
                <a:spcPct val="0"/>
              </a:spcAft>
              <a:defRPr kumimoji="1" sz="4800" i="1" baseline="20000">
                <a:solidFill>
                  <a:schemeClr val="bg1"/>
                </a:solidFill>
                <a:latin typeface="新細明體" pitchFamily="18" charset="-120"/>
                <a:ea typeface="新細明體" pitchFamily="18" charset="-120"/>
              </a:defRPr>
            </a:lvl9pPr>
          </a:lstStyle>
          <a:p>
            <a:pPr algn="ctr" eaLnBrk="1" fontAlgn="base" hangingPunct="1">
              <a:spcBef>
                <a:spcPct val="50000"/>
              </a:spcBef>
              <a:spcAft>
                <a:spcPct val="0"/>
              </a:spcAft>
            </a:pPr>
            <a:r>
              <a:rPr lang="zh-TW" altLang="en-US" sz="2400" i="0" baseline="0">
                <a:solidFill>
                  <a:srgbClr val="000000"/>
                </a:solidFill>
                <a:latin typeface="Times New Roman" pitchFamily="18" charset="0"/>
                <a:ea typeface="標楷體" pitchFamily="65" charset="-120"/>
              </a:rPr>
              <a:t>西班牙</a:t>
            </a:r>
          </a:p>
        </p:txBody>
      </p:sp>
      <p:sp>
        <p:nvSpPr>
          <p:cNvPr id="520219" name="Text Box 27"/>
          <p:cNvSpPr txBox="1">
            <a:spLocks noChangeArrowheads="1"/>
          </p:cNvSpPr>
          <p:nvPr/>
        </p:nvSpPr>
        <p:spPr bwMode="auto">
          <a:xfrm>
            <a:off x="611188" y="1412875"/>
            <a:ext cx="358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4800" i="1" baseline="20000">
                <a:solidFill>
                  <a:schemeClr val="bg1"/>
                </a:solidFill>
                <a:latin typeface="新細明體" pitchFamily="18" charset="-120"/>
                <a:ea typeface="新細明體" pitchFamily="18" charset="-120"/>
              </a:defRPr>
            </a:lvl1pPr>
            <a:lvl2pPr marL="742950" indent="-285750" eaLnBrk="0" hangingPunct="0">
              <a:defRPr kumimoji="1" sz="4800" i="1" baseline="20000">
                <a:solidFill>
                  <a:schemeClr val="bg1"/>
                </a:solidFill>
                <a:latin typeface="新細明體" pitchFamily="18" charset="-120"/>
                <a:ea typeface="新細明體" pitchFamily="18" charset="-120"/>
              </a:defRPr>
            </a:lvl2pPr>
            <a:lvl3pPr marL="1143000" indent="-228600" eaLnBrk="0" hangingPunct="0">
              <a:defRPr kumimoji="1" sz="4800" i="1" baseline="20000">
                <a:solidFill>
                  <a:schemeClr val="bg1"/>
                </a:solidFill>
                <a:latin typeface="新細明體" pitchFamily="18" charset="-120"/>
                <a:ea typeface="新細明體" pitchFamily="18" charset="-120"/>
              </a:defRPr>
            </a:lvl3pPr>
            <a:lvl4pPr marL="1600200" indent="-228600" eaLnBrk="0" hangingPunct="0">
              <a:defRPr kumimoji="1" sz="4800" i="1" baseline="20000">
                <a:solidFill>
                  <a:schemeClr val="bg1"/>
                </a:solidFill>
                <a:latin typeface="新細明體" pitchFamily="18" charset="-120"/>
                <a:ea typeface="新細明體" pitchFamily="18" charset="-120"/>
              </a:defRPr>
            </a:lvl4pPr>
            <a:lvl5pPr marL="2057400" indent="-228600" eaLnBrk="0" hangingPunct="0">
              <a:defRPr kumimoji="1" sz="4800" i="1" baseline="20000">
                <a:solidFill>
                  <a:schemeClr val="bg1"/>
                </a:solidFill>
                <a:latin typeface="新細明體" pitchFamily="18" charset="-120"/>
                <a:ea typeface="新細明體" pitchFamily="18" charset="-120"/>
              </a:defRPr>
            </a:lvl5pPr>
            <a:lvl6pPr marL="2514600" indent="-228600" eaLnBrk="0" fontAlgn="base" hangingPunct="0">
              <a:spcBef>
                <a:spcPct val="0"/>
              </a:spcBef>
              <a:spcAft>
                <a:spcPct val="0"/>
              </a:spcAft>
              <a:defRPr kumimoji="1" sz="4800" i="1" baseline="20000">
                <a:solidFill>
                  <a:schemeClr val="bg1"/>
                </a:solidFill>
                <a:latin typeface="新細明體" pitchFamily="18" charset="-120"/>
                <a:ea typeface="新細明體" pitchFamily="18" charset="-120"/>
              </a:defRPr>
            </a:lvl6pPr>
            <a:lvl7pPr marL="2971800" indent="-228600" eaLnBrk="0" fontAlgn="base" hangingPunct="0">
              <a:spcBef>
                <a:spcPct val="0"/>
              </a:spcBef>
              <a:spcAft>
                <a:spcPct val="0"/>
              </a:spcAft>
              <a:defRPr kumimoji="1" sz="4800" i="1" baseline="20000">
                <a:solidFill>
                  <a:schemeClr val="bg1"/>
                </a:solidFill>
                <a:latin typeface="新細明體" pitchFamily="18" charset="-120"/>
                <a:ea typeface="新細明體" pitchFamily="18" charset="-120"/>
              </a:defRPr>
            </a:lvl7pPr>
            <a:lvl8pPr marL="3429000" indent="-228600" eaLnBrk="0" fontAlgn="base" hangingPunct="0">
              <a:spcBef>
                <a:spcPct val="0"/>
              </a:spcBef>
              <a:spcAft>
                <a:spcPct val="0"/>
              </a:spcAft>
              <a:defRPr kumimoji="1" sz="4800" i="1" baseline="20000">
                <a:solidFill>
                  <a:schemeClr val="bg1"/>
                </a:solidFill>
                <a:latin typeface="新細明體" pitchFamily="18" charset="-120"/>
                <a:ea typeface="新細明體" pitchFamily="18" charset="-120"/>
              </a:defRPr>
            </a:lvl8pPr>
            <a:lvl9pPr marL="3886200" indent="-228600" eaLnBrk="0" fontAlgn="base" hangingPunct="0">
              <a:spcBef>
                <a:spcPct val="0"/>
              </a:spcBef>
              <a:spcAft>
                <a:spcPct val="0"/>
              </a:spcAft>
              <a:defRPr kumimoji="1" sz="4800" i="1" baseline="20000">
                <a:solidFill>
                  <a:schemeClr val="bg1"/>
                </a:solidFill>
                <a:latin typeface="新細明體" pitchFamily="18" charset="-120"/>
                <a:ea typeface="新細明體" pitchFamily="18" charset="-120"/>
              </a:defRPr>
            </a:lvl9pPr>
          </a:lstStyle>
          <a:p>
            <a:pPr eaLnBrk="1" fontAlgn="base" hangingPunct="1">
              <a:spcBef>
                <a:spcPct val="50000"/>
              </a:spcBef>
              <a:spcAft>
                <a:spcPct val="0"/>
              </a:spcAft>
            </a:pPr>
            <a:r>
              <a:rPr lang="zh-TW" altLang="en-US" sz="2400" i="0" baseline="0">
                <a:solidFill>
                  <a:srgbClr val="000000"/>
                </a:solidFill>
                <a:latin typeface="Times New Roman" pitchFamily="18" charset="0"/>
                <a:ea typeface="標楷體" pitchFamily="65" charset="-120"/>
              </a:rPr>
              <a:t>摩</a:t>
            </a:r>
          </a:p>
        </p:txBody>
      </p:sp>
      <p:sp>
        <p:nvSpPr>
          <p:cNvPr id="520220" name="Text Box 28"/>
          <p:cNvSpPr txBox="1">
            <a:spLocks noChangeArrowheads="1"/>
          </p:cNvSpPr>
          <p:nvPr/>
        </p:nvSpPr>
        <p:spPr bwMode="auto">
          <a:xfrm>
            <a:off x="323850" y="1557338"/>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4800" i="1" baseline="20000">
                <a:solidFill>
                  <a:schemeClr val="bg1"/>
                </a:solidFill>
                <a:latin typeface="新細明體" pitchFamily="18" charset="-120"/>
                <a:ea typeface="新細明體" pitchFamily="18" charset="-120"/>
              </a:defRPr>
            </a:lvl1pPr>
            <a:lvl2pPr marL="742950" indent="-285750" eaLnBrk="0" hangingPunct="0">
              <a:defRPr kumimoji="1" sz="4800" i="1" baseline="20000">
                <a:solidFill>
                  <a:schemeClr val="bg1"/>
                </a:solidFill>
                <a:latin typeface="新細明體" pitchFamily="18" charset="-120"/>
                <a:ea typeface="新細明體" pitchFamily="18" charset="-120"/>
              </a:defRPr>
            </a:lvl2pPr>
            <a:lvl3pPr marL="1143000" indent="-228600" eaLnBrk="0" hangingPunct="0">
              <a:defRPr kumimoji="1" sz="4800" i="1" baseline="20000">
                <a:solidFill>
                  <a:schemeClr val="bg1"/>
                </a:solidFill>
                <a:latin typeface="新細明體" pitchFamily="18" charset="-120"/>
                <a:ea typeface="新細明體" pitchFamily="18" charset="-120"/>
              </a:defRPr>
            </a:lvl3pPr>
            <a:lvl4pPr marL="1600200" indent="-228600" eaLnBrk="0" hangingPunct="0">
              <a:defRPr kumimoji="1" sz="4800" i="1" baseline="20000">
                <a:solidFill>
                  <a:schemeClr val="bg1"/>
                </a:solidFill>
                <a:latin typeface="新細明體" pitchFamily="18" charset="-120"/>
                <a:ea typeface="新細明體" pitchFamily="18" charset="-120"/>
              </a:defRPr>
            </a:lvl4pPr>
            <a:lvl5pPr marL="2057400" indent="-228600" eaLnBrk="0" hangingPunct="0">
              <a:defRPr kumimoji="1" sz="4800" i="1" baseline="20000">
                <a:solidFill>
                  <a:schemeClr val="bg1"/>
                </a:solidFill>
                <a:latin typeface="新細明體" pitchFamily="18" charset="-120"/>
                <a:ea typeface="新細明體" pitchFamily="18" charset="-120"/>
              </a:defRPr>
            </a:lvl5pPr>
            <a:lvl6pPr marL="2514600" indent="-228600" eaLnBrk="0" fontAlgn="base" hangingPunct="0">
              <a:spcBef>
                <a:spcPct val="0"/>
              </a:spcBef>
              <a:spcAft>
                <a:spcPct val="0"/>
              </a:spcAft>
              <a:defRPr kumimoji="1" sz="4800" i="1" baseline="20000">
                <a:solidFill>
                  <a:schemeClr val="bg1"/>
                </a:solidFill>
                <a:latin typeface="新細明體" pitchFamily="18" charset="-120"/>
                <a:ea typeface="新細明體" pitchFamily="18" charset="-120"/>
              </a:defRPr>
            </a:lvl6pPr>
            <a:lvl7pPr marL="2971800" indent="-228600" eaLnBrk="0" fontAlgn="base" hangingPunct="0">
              <a:spcBef>
                <a:spcPct val="0"/>
              </a:spcBef>
              <a:spcAft>
                <a:spcPct val="0"/>
              </a:spcAft>
              <a:defRPr kumimoji="1" sz="4800" i="1" baseline="20000">
                <a:solidFill>
                  <a:schemeClr val="bg1"/>
                </a:solidFill>
                <a:latin typeface="新細明體" pitchFamily="18" charset="-120"/>
                <a:ea typeface="新細明體" pitchFamily="18" charset="-120"/>
              </a:defRPr>
            </a:lvl7pPr>
            <a:lvl8pPr marL="3429000" indent="-228600" eaLnBrk="0" fontAlgn="base" hangingPunct="0">
              <a:spcBef>
                <a:spcPct val="0"/>
              </a:spcBef>
              <a:spcAft>
                <a:spcPct val="0"/>
              </a:spcAft>
              <a:defRPr kumimoji="1" sz="4800" i="1" baseline="20000">
                <a:solidFill>
                  <a:schemeClr val="bg1"/>
                </a:solidFill>
                <a:latin typeface="新細明體" pitchFamily="18" charset="-120"/>
                <a:ea typeface="新細明體" pitchFamily="18" charset="-120"/>
              </a:defRPr>
            </a:lvl8pPr>
            <a:lvl9pPr marL="3886200" indent="-228600" eaLnBrk="0" fontAlgn="base" hangingPunct="0">
              <a:spcBef>
                <a:spcPct val="0"/>
              </a:spcBef>
              <a:spcAft>
                <a:spcPct val="0"/>
              </a:spcAft>
              <a:defRPr kumimoji="1" sz="4800" i="1" baseline="20000">
                <a:solidFill>
                  <a:schemeClr val="bg1"/>
                </a:solidFill>
                <a:latin typeface="新細明體" pitchFamily="18" charset="-120"/>
                <a:ea typeface="新細明體" pitchFamily="18" charset="-120"/>
              </a:defRPr>
            </a:lvl9pPr>
          </a:lstStyle>
          <a:p>
            <a:pPr eaLnBrk="1" fontAlgn="base" hangingPunct="1">
              <a:spcBef>
                <a:spcPct val="50000"/>
              </a:spcBef>
              <a:spcAft>
                <a:spcPct val="0"/>
              </a:spcAft>
            </a:pPr>
            <a:r>
              <a:rPr lang="zh-TW" altLang="en-US" sz="2400" i="0" baseline="0">
                <a:solidFill>
                  <a:srgbClr val="000000"/>
                </a:solidFill>
                <a:latin typeface="Times New Roman" pitchFamily="18" charset="0"/>
                <a:ea typeface="標楷體" pitchFamily="65" charset="-120"/>
              </a:rPr>
              <a:t>洛</a:t>
            </a:r>
          </a:p>
        </p:txBody>
      </p:sp>
      <p:sp>
        <p:nvSpPr>
          <p:cNvPr id="520221" name="Text Box 29"/>
          <p:cNvSpPr txBox="1">
            <a:spLocks noChangeArrowheads="1"/>
          </p:cNvSpPr>
          <p:nvPr/>
        </p:nvSpPr>
        <p:spPr bwMode="auto">
          <a:xfrm>
            <a:off x="179388" y="184467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4800" i="1" baseline="20000">
                <a:solidFill>
                  <a:schemeClr val="bg1"/>
                </a:solidFill>
                <a:latin typeface="新細明體" pitchFamily="18" charset="-120"/>
                <a:ea typeface="新細明體" pitchFamily="18" charset="-120"/>
              </a:defRPr>
            </a:lvl1pPr>
            <a:lvl2pPr marL="742950" indent="-285750" eaLnBrk="0" hangingPunct="0">
              <a:defRPr kumimoji="1" sz="4800" i="1" baseline="20000">
                <a:solidFill>
                  <a:schemeClr val="bg1"/>
                </a:solidFill>
                <a:latin typeface="新細明體" pitchFamily="18" charset="-120"/>
                <a:ea typeface="新細明體" pitchFamily="18" charset="-120"/>
              </a:defRPr>
            </a:lvl2pPr>
            <a:lvl3pPr marL="1143000" indent="-228600" eaLnBrk="0" hangingPunct="0">
              <a:defRPr kumimoji="1" sz="4800" i="1" baseline="20000">
                <a:solidFill>
                  <a:schemeClr val="bg1"/>
                </a:solidFill>
                <a:latin typeface="新細明體" pitchFamily="18" charset="-120"/>
                <a:ea typeface="新細明體" pitchFamily="18" charset="-120"/>
              </a:defRPr>
            </a:lvl3pPr>
            <a:lvl4pPr marL="1600200" indent="-228600" eaLnBrk="0" hangingPunct="0">
              <a:defRPr kumimoji="1" sz="4800" i="1" baseline="20000">
                <a:solidFill>
                  <a:schemeClr val="bg1"/>
                </a:solidFill>
                <a:latin typeface="新細明體" pitchFamily="18" charset="-120"/>
                <a:ea typeface="新細明體" pitchFamily="18" charset="-120"/>
              </a:defRPr>
            </a:lvl4pPr>
            <a:lvl5pPr marL="2057400" indent="-228600" eaLnBrk="0" hangingPunct="0">
              <a:defRPr kumimoji="1" sz="4800" i="1" baseline="20000">
                <a:solidFill>
                  <a:schemeClr val="bg1"/>
                </a:solidFill>
                <a:latin typeface="新細明體" pitchFamily="18" charset="-120"/>
                <a:ea typeface="新細明體" pitchFamily="18" charset="-120"/>
              </a:defRPr>
            </a:lvl5pPr>
            <a:lvl6pPr marL="2514600" indent="-228600" eaLnBrk="0" fontAlgn="base" hangingPunct="0">
              <a:spcBef>
                <a:spcPct val="0"/>
              </a:spcBef>
              <a:spcAft>
                <a:spcPct val="0"/>
              </a:spcAft>
              <a:defRPr kumimoji="1" sz="4800" i="1" baseline="20000">
                <a:solidFill>
                  <a:schemeClr val="bg1"/>
                </a:solidFill>
                <a:latin typeface="新細明體" pitchFamily="18" charset="-120"/>
                <a:ea typeface="新細明體" pitchFamily="18" charset="-120"/>
              </a:defRPr>
            </a:lvl6pPr>
            <a:lvl7pPr marL="2971800" indent="-228600" eaLnBrk="0" fontAlgn="base" hangingPunct="0">
              <a:spcBef>
                <a:spcPct val="0"/>
              </a:spcBef>
              <a:spcAft>
                <a:spcPct val="0"/>
              </a:spcAft>
              <a:defRPr kumimoji="1" sz="4800" i="1" baseline="20000">
                <a:solidFill>
                  <a:schemeClr val="bg1"/>
                </a:solidFill>
                <a:latin typeface="新細明體" pitchFamily="18" charset="-120"/>
                <a:ea typeface="新細明體" pitchFamily="18" charset="-120"/>
              </a:defRPr>
            </a:lvl7pPr>
            <a:lvl8pPr marL="3429000" indent="-228600" eaLnBrk="0" fontAlgn="base" hangingPunct="0">
              <a:spcBef>
                <a:spcPct val="0"/>
              </a:spcBef>
              <a:spcAft>
                <a:spcPct val="0"/>
              </a:spcAft>
              <a:defRPr kumimoji="1" sz="4800" i="1" baseline="20000">
                <a:solidFill>
                  <a:schemeClr val="bg1"/>
                </a:solidFill>
                <a:latin typeface="新細明體" pitchFamily="18" charset="-120"/>
                <a:ea typeface="新細明體" pitchFamily="18" charset="-120"/>
              </a:defRPr>
            </a:lvl8pPr>
            <a:lvl9pPr marL="3886200" indent="-228600" eaLnBrk="0" fontAlgn="base" hangingPunct="0">
              <a:spcBef>
                <a:spcPct val="0"/>
              </a:spcBef>
              <a:spcAft>
                <a:spcPct val="0"/>
              </a:spcAft>
              <a:defRPr kumimoji="1" sz="4800" i="1" baseline="20000">
                <a:solidFill>
                  <a:schemeClr val="bg1"/>
                </a:solidFill>
                <a:latin typeface="新細明體" pitchFamily="18" charset="-120"/>
                <a:ea typeface="新細明體" pitchFamily="18" charset="-120"/>
              </a:defRPr>
            </a:lvl9pPr>
          </a:lstStyle>
          <a:p>
            <a:pPr eaLnBrk="1" fontAlgn="base" hangingPunct="1">
              <a:spcBef>
                <a:spcPct val="0"/>
              </a:spcBef>
              <a:spcAft>
                <a:spcPct val="0"/>
              </a:spcAft>
            </a:pPr>
            <a:r>
              <a:rPr lang="zh-TW" altLang="en-US" sz="2400" i="0" baseline="0">
                <a:solidFill>
                  <a:srgbClr val="000000"/>
                </a:solidFill>
                <a:latin typeface="Times New Roman" pitchFamily="18" charset="0"/>
                <a:ea typeface="標楷體" pitchFamily="65" charset="-120"/>
              </a:rPr>
              <a:t>哥</a:t>
            </a:r>
          </a:p>
        </p:txBody>
      </p:sp>
      <p:sp>
        <p:nvSpPr>
          <p:cNvPr id="520222" name="Text Box 30"/>
          <p:cNvSpPr txBox="1">
            <a:spLocks noChangeArrowheads="1"/>
          </p:cNvSpPr>
          <p:nvPr/>
        </p:nvSpPr>
        <p:spPr bwMode="auto">
          <a:xfrm>
            <a:off x="7956550" y="1268413"/>
            <a:ext cx="8651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4800" i="1" baseline="20000">
                <a:solidFill>
                  <a:schemeClr val="bg1"/>
                </a:solidFill>
                <a:latin typeface="新細明體" pitchFamily="18" charset="-120"/>
                <a:ea typeface="新細明體" pitchFamily="18" charset="-120"/>
              </a:defRPr>
            </a:lvl1pPr>
            <a:lvl2pPr marL="742950" indent="-285750" eaLnBrk="0" hangingPunct="0">
              <a:defRPr kumimoji="1" sz="4800" i="1" baseline="20000">
                <a:solidFill>
                  <a:schemeClr val="bg1"/>
                </a:solidFill>
                <a:latin typeface="新細明體" pitchFamily="18" charset="-120"/>
                <a:ea typeface="新細明體" pitchFamily="18" charset="-120"/>
              </a:defRPr>
            </a:lvl2pPr>
            <a:lvl3pPr marL="1143000" indent="-228600" eaLnBrk="0" hangingPunct="0">
              <a:defRPr kumimoji="1" sz="4800" i="1" baseline="20000">
                <a:solidFill>
                  <a:schemeClr val="bg1"/>
                </a:solidFill>
                <a:latin typeface="新細明體" pitchFamily="18" charset="-120"/>
                <a:ea typeface="新細明體" pitchFamily="18" charset="-120"/>
              </a:defRPr>
            </a:lvl3pPr>
            <a:lvl4pPr marL="1600200" indent="-228600" eaLnBrk="0" hangingPunct="0">
              <a:defRPr kumimoji="1" sz="4800" i="1" baseline="20000">
                <a:solidFill>
                  <a:schemeClr val="bg1"/>
                </a:solidFill>
                <a:latin typeface="新細明體" pitchFamily="18" charset="-120"/>
                <a:ea typeface="新細明體" pitchFamily="18" charset="-120"/>
              </a:defRPr>
            </a:lvl4pPr>
            <a:lvl5pPr marL="2057400" indent="-228600" eaLnBrk="0" hangingPunct="0">
              <a:defRPr kumimoji="1" sz="4800" i="1" baseline="20000">
                <a:solidFill>
                  <a:schemeClr val="bg1"/>
                </a:solidFill>
                <a:latin typeface="新細明體" pitchFamily="18" charset="-120"/>
                <a:ea typeface="新細明體" pitchFamily="18" charset="-120"/>
              </a:defRPr>
            </a:lvl5pPr>
            <a:lvl6pPr marL="2514600" indent="-228600" eaLnBrk="0" fontAlgn="base" hangingPunct="0">
              <a:spcBef>
                <a:spcPct val="0"/>
              </a:spcBef>
              <a:spcAft>
                <a:spcPct val="0"/>
              </a:spcAft>
              <a:defRPr kumimoji="1" sz="4800" i="1" baseline="20000">
                <a:solidFill>
                  <a:schemeClr val="bg1"/>
                </a:solidFill>
                <a:latin typeface="新細明體" pitchFamily="18" charset="-120"/>
                <a:ea typeface="新細明體" pitchFamily="18" charset="-120"/>
              </a:defRPr>
            </a:lvl6pPr>
            <a:lvl7pPr marL="2971800" indent="-228600" eaLnBrk="0" fontAlgn="base" hangingPunct="0">
              <a:spcBef>
                <a:spcPct val="0"/>
              </a:spcBef>
              <a:spcAft>
                <a:spcPct val="0"/>
              </a:spcAft>
              <a:defRPr kumimoji="1" sz="4800" i="1" baseline="20000">
                <a:solidFill>
                  <a:schemeClr val="bg1"/>
                </a:solidFill>
                <a:latin typeface="新細明體" pitchFamily="18" charset="-120"/>
                <a:ea typeface="新細明體" pitchFamily="18" charset="-120"/>
              </a:defRPr>
            </a:lvl7pPr>
            <a:lvl8pPr marL="3429000" indent="-228600" eaLnBrk="0" fontAlgn="base" hangingPunct="0">
              <a:spcBef>
                <a:spcPct val="0"/>
              </a:spcBef>
              <a:spcAft>
                <a:spcPct val="0"/>
              </a:spcAft>
              <a:defRPr kumimoji="1" sz="4800" i="1" baseline="20000">
                <a:solidFill>
                  <a:schemeClr val="bg1"/>
                </a:solidFill>
                <a:latin typeface="新細明體" pitchFamily="18" charset="-120"/>
                <a:ea typeface="新細明體" pitchFamily="18" charset="-120"/>
              </a:defRPr>
            </a:lvl8pPr>
            <a:lvl9pPr marL="3886200" indent="-228600" eaLnBrk="0" fontAlgn="base" hangingPunct="0">
              <a:spcBef>
                <a:spcPct val="0"/>
              </a:spcBef>
              <a:spcAft>
                <a:spcPct val="0"/>
              </a:spcAft>
              <a:defRPr kumimoji="1" sz="4800" i="1" baseline="20000">
                <a:solidFill>
                  <a:schemeClr val="bg1"/>
                </a:solidFill>
                <a:latin typeface="新細明體" pitchFamily="18" charset="-120"/>
                <a:ea typeface="新細明體" pitchFamily="18" charset="-120"/>
              </a:defRPr>
            </a:lvl9pPr>
          </a:lstStyle>
          <a:p>
            <a:pPr algn="ctr" eaLnBrk="1" fontAlgn="base" hangingPunct="1">
              <a:spcBef>
                <a:spcPct val="50000"/>
              </a:spcBef>
              <a:spcAft>
                <a:spcPct val="0"/>
              </a:spcAft>
            </a:pPr>
            <a:r>
              <a:rPr lang="zh-TW" altLang="en-US" sz="2400" i="0" baseline="0">
                <a:solidFill>
                  <a:srgbClr val="000000"/>
                </a:solidFill>
                <a:latin typeface="Times New Roman" pitchFamily="18" charset="0"/>
                <a:ea typeface="標楷體" pitchFamily="65" charset="-120"/>
              </a:rPr>
              <a:t>阿富汗</a:t>
            </a:r>
          </a:p>
        </p:txBody>
      </p:sp>
      <p:sp>
        <p:nvSpPr>
          <p:cNvPr id="520223" name="Text Box 31"/>
          <p:cNvSpPr txBox="1">
            <a:spLocks noChangeArrowheads="1"/>
          </p:cNvSpPr>
          <p:nvPr/>
        </p:nvSpPr>
        <p:spPr bwMode="auto">
          <a:xfrm>
            <a:off x="8316913" y="1989138"/>
            <a:ext cx="82708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4800" i="1" baseline="20000">
                <a:solidFill>
                  <a:schemeClr val="bg1"/>
                </a:solidFill>
                <a:latin typeface="新細明體" pitchFamily="18" charset="-120"/>
                <a:ea typeface="新細明體" pitchFamily="18" charset="-120"/>
              </a:defRPr>
            </a:lvl1pPr>
            <a:lvl2pPr marL="742950" indent="-285750" eaLnBrk="0" hangingPunct="0">
              <a:defRPr kumimoji="1" sz="4800" i="1" baseline="20000">
                <a:solidFill>
                  <a:schemeClr val="bg1"/>
                </a:solidFill>
                <a:latin typeface="新細明體" pitchFamily="18" charset="-120"/>
                <a:ea typeface="新細明體" pitchFamily="18" charset="-120"/>
              </a:defRPr>
            </a:lvl2pPr>
            <a:lvl3pPr marL="1143000" indent="-228600" eaLnBrk="0" hangingPunct="0">
              <a:defRPr kumimoji="1" sz="4800" i="1" baseline="20000">
                <a:solidFill>
                  <a:schemeClr val="bg1"/>
                </a:solidFill>
                <a:latin typeface="新細明體" pitchFamily="18" charset="-120"/>
                <a:ea typeface="新細明體" pitchFamily="18" charset="-120"/>
              </a:defRPr>
            </a:lvl3pPr>
            <a:lvl4pPr marL="1600200" indent="-228600" eaLnBrk="0" hangingPunct="0">
              <a:defRPr kumimoji="1" sz="4800" i="1" baseline="20000">
                <a:solidFill>
                  <a:schemeClr val="bg1"/>
                </a:solidFill>
                <a:latin typeface="新細明體" pitchFamily="18" charset="-120"/>
                <a:ea typeface="新細明體" pitchFamily="18" charset="-120"/>
              </a:defRPr>
            </a:lvl4pPr>
            <a:lvl5pPr marL="2057400" indent="-228600" eaLnBrk="0" hangingPunct="0">
              <a:defRPr kumimoji="1" sz="4800" i="1" baseline="20000">
                <a:solidFill>
                  <a:schemeClr val="bg1"/>
                </a:solidFill>
                <a:latin typeface="新細明體" pitchFamily="18" charset="-120"/>
                <a:ea typeface="新細明體" pitchFamily="18" charset="-120"/>
              </a:defRPr>
            </a:lvl5pPr>
            <a:lvl6pPr marL="2514600" indent="-228600" eaLnBrk="0" fontAlgn="base" hangingPunct="0">
              <a:spcBef>
                <a:spcPct val="0"/>
              </a:spcBef>
              <a:spcAft>
                <a:spcPct val="0"/>
              </a:spcAft>
              <a:defRPr kumimoji="1" sz="4800" i="1" baseline="20000">
                <a:solidFill>
                  <a:schemeClr val="bg1"/>
                </a:solidFill>
                <a:latin typeface="新細明體" pitchFamily="18" charset="-120"/>
                <a:ea typeface="新細明體" pitchFamily="18" charset="-120"/>
              </a:defRPr>
            </a:lvl6pPr>
            <a:lvl7pPr marL="2971800" indent="-228600" eaLnBrk="0" fontAlgn="base" hangingPunct="0">
              <a:spcBef>
                <a:spcPct val="0"/>
              </a:spcBef>
              <a:spcAft>
                <a:spcPct val="0"/>
              </a:spcAft>
              <a:defRPr kumimoji="1" sz="4800" i="1" baseline="20000">
                <a:solidFill>
                  <a:schemeClr val="bg1"/>
                </a:solidFill>
                <a:latin typeface="新細明體" pitchFamily="18" charset="-120"/>
                <a:ea typeface="新細明體" pitchFamily="18" charset="-120"/>
              </a:defRPr>
            </a:lvl7pPr>
            <a:lvl8pPr marL="3429000" indent="-228600" eaLnBrk="0" fontAlgn="base" hangingPunct="0">
              <a:spcBef>
                <a:spcPct val="0"/>
              </a:spcBef>
              <a:spcAft>
                <a:spcPct val="0"/>
              </a:spcAft>
              <a:defRPr kumimoji="1" sz="4800" i="1" baseline="20000">
                <a:solidFill>
                  <a:schemeClr val="bg1"/>
                </a:solidFill>
                <a:latin typeface="新細明體" pitchFamily="18" charset="-120"/>
                <a:ea typeface="新細明體" pitchFamily="18" charset="-120"/>
              </a:defRPr>
            </a:lvl8pPr>
            <a:lvl9pPr marL="3886200" indent="-228600" eaLnBrk="0" fontAlgn="base" hangingPunct="0">
              <a:spcBef>
                <a:spcPct val="0"/>
              </a:spcBef>
              <a:spcAft>
                <a:spcPct val="0"/>
              </a:spcAft>
              <a:defRPr kumimoji="1" sz="4800" i="1" baseline="20000">
                <a:solidFill>
                  <a:schemeClr val="bg1"/>
                </a:solidFill>
                <a:latin typeface="新細明體" pitchFamily="18" charset="-120"/>
                <a:ea typeface="新細明體" pitchFamily="18" charset="-120"/>
              </a:defRPr>
            </a:lvl9pPr>
          </a:lstStyle>
          <a:p>
            <a:pPr eaLnBrk="1" fontAlgn="base" hangingPunct="1">
              <a:spcBef>
                <a:spcPct val="50000"/>
              </a:spcBef>
              <a:spcAft>
                <a:spcPct val="0"/>
              </a:spcAft>
            </a:pPr>
            <a:r>
              <a:rPr lang="zh-TW" altLang="en-US" sz="2000" i="0" baseline="0">
                <a:solidFill>
                  <a:srgbClr val="000000"/>
                </a:solidFill>
                <a:latin typeface="Times New Roman" pitchFamily="18" charset="0"/>
                <a:ea typeface="標楷體" pitchFamily="65" charset="-120"/>
              </a:rPr>
              <a:t>巴基斯坦</a:t>
            </a:r>
          </a:p>
        </p:txBody>
      </p:sp>
      <p:sp>
        <p:nvSpPr>
          <p:cNvPr id="520224" name="Text Box 32"/>
          <p:cNvSpPr txBox="1">
            <a:spLocks noChangeArrowheads="1"/>
          </p:cNvSpPr>
          <p:nvPr/>
        </p:nvSpPr>
        <p:spPr bwMode="auto">
          <a:xfrm>
            <a:off x="6084888" y="3716338"/>
            <a:ext cx="936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4800" i="1" baseline="20000">
                <a:solidFill>
                  <a:schemeClr val="bg1"/>
                </a:solidFill>
                <a:latin typeface="新細明體" pitchFamily="18" charset="-120"/>
                <a:ea typeface="新細明體" pitchFamily="18" charset="-120"/>
              </a:defRPr>
            </a:lvl1pPr>
            <a:lvl2pPr marL="742950" indent="-285750" eaLnBrk="0" hangingPunct="0">
              <a:defRPr kumimoji="1" sz="4800" i="1" baseline="20000">
                <a:solidFill>
                  <a:schemeClr val="bg1"/>
                </a:solidFill>
                <a:latin typeface="新細明體" pitchFamily="18" charset="-120"/>
                <a:ea typeface="新細明體" pitchFamily="18" charset="-120"/>
              </a:defRPr>
            </a:lvl2pPr>
            <a:lvl3pPr marL="1143000" indent="-228600" eaLnBrk="0" hangingPunct="0">
              <a:defRPr kumimoji="1" sz="4800" i="1" baseline="20000">
                <a:solidFill>
                  <a:schemeClr val="bg1"/>
                </a:solidFill>
                <a:latin typeface="新細明體" pitchFamily="18" charset="-120"/>
                <a:ea typeface="新細明體" pitchFamily="18" charset="-120"/>
              </a:defRPr>
            </a:lvl3pPr>
            <a:lvl4pPr marL="1600200" indent="-228600" eaLnBrk="0" hangingPunct="0">
              <a:defRPr kumimoji="1" sz="4800" i="1" baseline="20000">
                <a:solidFill>
                  <a:schemeClr val="bg1"/>
                </a:solidFill>
                <a:latin typeface="新細明體" pitchFamily="18" charset="-120"/>
                <a:ea typeface="新細明體" pitchFamily="18" charset="-120"/>
              </a:defRPr>
            </a:lvl4pPr>
            <a:lvl5pPr marL="2057400" indent="-228600" eaLnBrk="0" hangingPunct="0">
              <a:defRPr kumimoji="1" sz="4800" i="1" baseline="20000">
                <a:solidFill>
                  <a:schemeClr val="bg1"/>
                </a:solidFill>
                <a:latin typeface="新細明體" pitchFamily="18" charset="-120"/>
                <a:ea typeface="新細明體" pitchFamily="18" charset="-120"/>
              </a:defRPr>
            </a:lvl5pPr>
            <a:lvl6pPr marL="2514600" indent="-228600" eaLnBrk="0" fontAlgn="base" hangingPunct="0">
              <a:spcBef>
                <a:spcPct val="0"/>
              </a:spcBef>
              <a:spcAft>
                <a:spcPct val="0"/>
              </a:spcAft>
              <a:defRPr kumimoji="1" sz="4800" i="1" baseline="20000">
                <a:solidFill>
                  <a:schemeClr val="bg1"/>
                </a:solidFill>
                <a:latin typeface="新細明體" pitchFamily="18" charset="-120"/>
                <a:ea typeface="新細明體" pitchFamily="18" charset="-120"/>
              </a:defRPr>
            </a:lvl6pPr>
            <a:lvl7pPr marL="2971800" indent="-228600" eaLnBrk="0" fontAlgn="base" hangingPunct="0">
              <a:spcBef>
                <a:spcPct val="0"/>
              </a:spcBef>
              <a:spcAft>
                <a:spcPct val="0"/>
              </a:spcAft>
              <a:defRPr kumimoji="1" sz="4800" i="1" baseline="20000">
                <a:solidFill>
                  <a:schemeClr val="bg1"/>
                </a:solidFill>
                <a:latin typeface="新細明體" pitchFamily="18" charset="-120"/>
                <a:ea typeface="新細明體" pitchFamily="18" charset="-120"/>
              </a:defRPr>
            </a:lvl7pPr>
            <a:lvl8pPr marL="3429000" indent="-228600" eaLnBrk="0" fontAlgn="base" hangingPunct="0">
              <a:spcBef>
                <a:spcPct val="0"/>
              </a:spcBef>
              <a:spcAft>
                <a:spcPct val="0"/>
              </a:spcAft>
              <a:defRPr kumimoji="1" sz="4800" i="1" baseline="20000">
                <a:solidFill>
                  <a:schemeClr val="bg1"/>
                </a:solidFill>
                <a:latin typeface="新細明體" pitchFamily="18" charset="-120"/>
                <a:ea typeface="新細明體" pitchFamily="18" charset="-120"/>
              </a:defRPr>
            </a:lvl8pPr>
            <a:lvl9pPr marL="3886200" indent="-228600" eaLnBrk="0" fontAlgn="base" hangingPunct="0">
              <a:spcBef>
                <a:spcPct val="0"/>
              </a:spcBef>
              <a:spcAft>
                <a:spcPct val="0"/>
              </a:spcAft>
              <a:defRPr kumimoji="1" sz="4800" i="1" baseline="20000">
                <a:solidFill>
                  <a:schemeClr val="bg1"/>
                </a:solidFill>
                <a:latin typeface="新細明體" pitchFamily="18" charset="-120"/>
                <a:ea typeface="新細明體" pitchFamily="18" charset="-120"/>
              </a:defRPr>
            </a:lvl9pPr>
          </a:lstStyle>
          <a:p>
            <a:pPr eaLnBrk="1" fontAlgn="base" hangingPunct="1">
              <a:spcBef>
                <a:spcPct val="50000"/>
              </a:spcBef>
              <a:spcAft>
                <a:spcPct val="0"/>
              </a:spcAft>
            </a:pPr>
            <a:r>
              <a:rPr lang="zh-TW" altLang="en-US" sz="2400" i="0" baseline="0">
                <a:solidFill>
                  <a:srgbClr val="000000"/>
                </a:solidFill>
                <a:latin typeface="Times New Roman" pitchFamily="18" charset="0"/>
                <a:ea typeface="標楷體" pitchFamily="65" charset="-120"/>
              </a:rPr>
              <a:t>也門</a:t>
            </a:r>
          </a:p>
        </p:txBody>
      </p:sp>
      <p:sp>
        <p:nvSpPr>
          <p:cNvPr id="520225" name="Text Box 33"/>
          <p:cNvSpPr txBox="1">
            <a:spLocks noChangeArrowheads="1"/>
          </p:cNvSpPr>
          <p:nvPr/>
        </p:nvSpPr>
        <p:spPr bwMode="auto">
          <a:xfrm>
            <a:off x="7308850" y="2971800"/>
            <a:ext cx="576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4800" i="1" baseline="20000">
                <a:solidFill>
                  <a:schemeClr val="bg1"/>
                </a:solidFill>
                <a:latin typeface="新細明體" pitchFamily="18" charset="-120"/>
                <a:ea typeface="新細明體" pitchFamily="18" charset="-120"/>
              </a:defRPr>
            </a:lvl1pPr>
            <a:lvl2pPr marL="742950" indent="-285750" eaLnBrk="0" hangingPunct="0">
              <a:defRPr kumimoji="1" sz="4800" i="1" baseline="20000">
                <a:solidFill>
                  <a:schemeClr val="bg1"/>
                </a:solidFill>
                <a:latin typeface="新細明體" pitchFamily="18" charset="-120"/>
                <a:ea typeface="新細明體" pitchFamily="18" charset="-120"/>
              </a:defRPr>
            </a:lvl2pPr>
            <a:lvl3pPr marL="1143000" indent="-228600" eaLnBrk="0" hangingPunct="0">
              <a:defRPr kumimoji="1" sz="4800" i="1" baseline="20000">
                <a:solidFill>
                  <a:schemeClr val="bg1"/>
                </a:solidFill>
                <a:latin typeface="新細明體" pitchFamily="18" charset="-120"/>
                <a:ea typeface="新細明體" pitchFamily="18" charset="-120"/>
              </a:defRPr>
            </a:lvl3pPr>
            <a:lvl4pPr marL="1600200" indent="-228600" eaLnBrk="0" hangingPunct="0">
              <a:defRPr kumimoji="1" sz="4800" i="1" baseline="20000">
                <a:solidFill>
                  <a:schemeClr val="bg1"/>
                </a:solidFill>
                <a:latin typeface="新細明體" pitchFamily="18" charset="-120"/>
                <a:ea typeface="新細明體" pitchFamily="18" charset="-120"/>
              </a:defRPr>
            </a:lvl4pPr>
            <a:lvl5pPr marL="2057400" indent="-228600" eaLnBrk="0" hangingPunct="0">
              <a:defRPr kumimoji="1" sz="4800" i="1" baseline="20000">
                <a:solidFill>
                  <a:schemeClr val="bg1"/>
                </a:solidFill>
                <a:latin typeface="新細明體" pitchFamily="18" charset="-120"/>
                <a:ea typeface="新細明體" pitchFamily="18" charset="-120"/>
              </a:defRPr>
            </a:lvl5pPr>
            <a:lvl6pPr marL="2514600" indent="-228600" eaLnBrk="0" fontAlgn="base" hangingPunct="0">
              <a:spcBef>
                <a:spcPct val="0"/>
              </a:spcBef>
              <a:spcAft>
                <a:spcPct val="0"/>
              </a:spcAft>
              <a:defRPr kumimoji="1" sz="4800" i="1" baseline="20000">
                <a:solidFill>
                  <a:schemeClr val="bg1"/>
                </a:solidFill>
                <a:latin typeface="新細明體" pitchFamily="18" charset="-120"/>
                <a:ea typeface="新細明體" pitchFamily="18" charset="-120"/>
              </a:defRPr>
            </a:lvl6pPr>
            <a:lvl7pPr marL="2971800" indent="-228600" eaLnBrk="0" fontAlgn="base" hangingPunct="0">
              <a:spcBef>
                <a:spcPct val="0"/>
              </a:spcBef>
              <a:spcAft>
                <a:spcPct val="0"/>
              </a:spcAft>
              <a:defRPr kumimoji="1" sz="4800" i="1" baseline="20000">
                <a:solidFill>
                  <a:schemeClr val="bg1"/>
                </a:solidFill>
                <a:latin typeface="新細明體" pitchFamily="18" charset="-120"/>
                <a:ea typeface="新細明體" pitchFamily="18" charset="-120"/>
              </a:defRPr>
            </a:lvl7pPr>
            <a:lvl8pPr marL="3429000" indent="-228600" eaLnBrk="0" fontAlgn="base" hangingPunct="0">
              <a:spcBef>
                <a:spcPct val="0"/>
              </a:spcBef>
              <a:spcAft>
                <a:spcPct val="0"/>
              </a:spcAft>
              <a:defRPr kumimoji="1" sz="4800" i="1" baseline="20000">
                <a:solidFill>
                  <a:schemeClr val="bg1"/>
                </a:solidFill>
                <a:latin typeface="新細明體" pitchFamily="18" charset="-120"/>
                <a:ea typeface="新細明體" pitchFamily="18" charset="-120"/>
              </a:defRPr>
            </a:lvl8pPr>
            <a:lvl9pPr marL="3886200" indent="-228600" eaLnBrk="0" fontAlgn="base" hangingPunct="0">
              <a:spcBef>
                <a:spcPct val="0"/>
              </a:spcBef>
              <a:spcAft>
                <a:spcPct val="0"/>
              </a:spcAft>
              <a:defRPr kumimoji="1" sz="4800" i="1" baseline="20000">
                <a:solidFill>
                  <a:schemeClr val="bg1"/>
                </a:solidFill>
                <a:latin typeface="新細明體" pitchFamily="18" charset="-120"/>
                <a:ea typeface="新細明體" pitchFamily="18" charset="-120"/>
              </a:defRPr>
            </a:lvl9pPr>
          </a:lstStyle>
          <a:p>
            <a:pPr eaLnBrk="1" fontAlgn="base" hangingPunct="1">
              <a:spcBef>
                <a:spcPct val="50000"/>
              </a:spcBef>
              <a:spcAft>
                <a:spcPct val="0"/>
              </a:spcAft>
            </a:pPr>
            <a:r>
              <a:rPr lang="zh-TW" altLang="en-US" sz="2400" i="0" baseline="0">
                <a:solidFill>
                  <a:srgbClr val="000000"/>
                </a:solidFill>
                <a:latin typeface="Times New Roman" pitchFamily="18" charset="0"/>
                <a:ea typeface="標楷體" pitchFamily="65" charset="-120"/>
              </a:rPr>
              <a:t>阿</a:t>
            </a:r>
          </a:p>
        </p:txBody>
      </p:sp>
      <p:sp>
        <p:nvSpPr>
          <p:cNvPr id="520226" name="Text Box 34"/>
          <p:cNvSpPr txBox="1">
            <a:spLocks noChangeArrowheads="1"/>
          </p:cNvSpPr>
          <p:nvPr/>
        </p:nvSpPr>
        <p:spPr bwMode="auto">
          <a:xfrm>
            <a:off x="7019925" y="3429000"/>
            <a:ext cx="5222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4800" i="1" baseline="20000">
                <a:solidFill>
                  <a:schemeClr val="bg1"/>
                </a:solidFill>
                <a:latin typeface="新細明體" pitchFamily="18" charset="-120"/>
                <a:ea typeface="新細明體" pitchFamily="18" charset="-120"/>
              </a:defRPr>
            </a:lvl1pPr>
            <a:lvl2pPr marL="742950" indent="-285750" eaLnBrk="0" hangingPunct="0">
              <a:defRPr kumimoji="1" sz="4800" i="1" baseline="20000">
                <a:solidFill>
                  <a:schemeClr val="bg1"/>
                </a:solidFill>
                <a:latin typeface="新細明體" pitchFamily="18" charset="-120"/>
                <a:ea typeface="新細明體" pitchFamily="18" charset="-120"/>
              </a:defRPr>
            </a:lvl2pPr>
            <a:lvl3pPr marL="1143000" indent="-228600" eaLnBrk="0" hangingPunct="0">
              <a:defRPr kumimoji="1" sz="4800" i="1" baseline="20000">
                <a:solidFill>
                  <a:schemeClr val="bg1"/>
                </a:solidFill>
                <a:latin typeface="新細明體" pitchFamily="18" charset="-120"/>
                <a:ea typeface="新細明體" pitchFamily="18" charset="-120"/>
              </a:defRPr>
            </a:lvl3pPr>
            <a:lvl4pPr marL="1600200" indent="-228600" eaLnBrk="0" hangingPunct="0">
              <a:defRPr kumimoji="1" sz="4800" i="1" baseline="20000">
                <a:solidFill>
                  <a:schemeClr val="bg1"/>
                </a:solidFill>
                <a:latin typeface="新細明體" pitchFamily="18" charset="-120"/>
                <a:ea typeface="新細明體" pitchFamily="18" charset="-120"/>
              </a:defRPr>
            </a:lvl4pPr>
            <a:lvl5pPr marL="2057400" indent="-228600" eaLnBrk="0" hangingPunct="0">
              <a:defRPr kumimoji="1" sz="4800" i="1" baseline="20000">
                <a:solidFill>
                  <a:schemeClr val="bg1"/>
                </a:solidFill>
                <a:latin typeface="新細明體" pitchFamily="18" charset="-120"/>
                <a:ea typeface="新細明體" pitchFamily="18" charset="-120"/>
              </a:defRPr>
            </a:lvl5pPr>
            <a:lvl6pPr marL="2514600" indent="-228600" eaLnBrk="0" fontAlgn="base" hangingPunct="0">
              <a:spcBef>
                <a:spcPct val="0"/>
              </a:spcBef>
              <a:spcAft>
                <a:spcPct val="0"/>
              </a:spcAft>
              <a:defRPr kumimoji="1" sz="4800" i="1" baseline="20000">
                <a:solidFill>
                  <a:schemeClr val="bg1"/>
                </a:solidFill>
                <a:latin typeface="新細明體" pitchFamily="18" charset="-120"/>
                <a:ea typeface="新細明體" pitchFamily="18" charset="-120"/>
              </a:defRPr>
            </a:lvl6pPr>
            <a:lvl7pPr marL="2971800" indent="-228600" eaLnBrk="0" fontAlgn="base" hangingPunct="0">
              <a:spcBef>
                <a:spcPct val="0"/>
              </a:spcBef>
              <a:spcAft>
                <a:spcPct val="0"/>
              </a:spcAft>
              <a:defRPr kumimoji="1" sz="4800" i="1" baseline="20000">
                <a:solidFill>
                  <a:schemeClr val="bg1"/>
                </a:solidFill>
                <a:latin typeface="新細明體" pitchFamily="18" charset="-120"/>
                <a:ea typeface="新細明體" pitchFamily="18" charset="-120"/>
              </a:defRPr>
            </a:lvl7pPr>
            <a:lvl8pPr marL="3429000" indent="-228600" eaLnBrk="0" fontAlgn="base" hangingPunct="0">
              <a:spcBef>
                <a:spcPct val="0"/>
              </a:spcBef>
              <a:spcAft>
                <a:spcPct val="0"/>
              </a:spcAft>
              <a:defRPr kumimoji="1" sz="4800" i="1" baseline="20000">
                <a:solidFill>
                  <a:schemeClr val="bg1"/>
                </a:solidFill>
                <a:latin typeface="新細明體" pitchFamily="18" charset="-120"/>
                <a:ea typeface="新細明體" pitchFamily="18" charset="-120"/>
              </a:defRPr>
            </a:lvl8pPr>
            <a:lvl9pPr marL="3886200" indent="-228600" eaLnBrk="0" fontAlgn="base" hangingPunct="0">
              <a:spcBef>
                <a:spcPct val="0"/>
              </a:spcBef>
              <a:spcAft>
                <a:spcPct val="0"/>
              </a:spcAft>
              <a:defRPr kumimoji="1" sz="4800" i="1" baseline="20000">
                <a:solidFill>
                  <a:schemeClr val="bg1"/>
                </a:solidFill>
                <a:latin typeface="新細明體" pitchFamily="18" charset="-120"/>
                <a:ea typeface="新細明體" pitchFamily="18" charset="-120"/>
              </a:defRPr>
            </a:lvl9pPr>
          </a:lstStyle>
          <a:p>
            <a:pPr eaLnBrk="1" fontAlgn="base" hangingPunct="1">
              <a:spcBef>
                <a:spcPct val="0"/>
              </a:spcBef>
              <a:spcAft>
                <a:spcPct val="0"/>
              </a:spcAft>
            </a:pPr>
            <a:r>
              <a:rPr lang="zh-TW" altLang="en-US" sz="2000" i="0" baseline="0">
                <a:solidFill>
                  <a:srgbClr val="000000"/>
                </a:solidFill>
                <a:latin typeface="Times New Roman" pitchFamily="18" charset="0"/>
                <a:ea typeface="標楷體" pitchFamily="65" charset="-120"/>
              </a:rPr>
              <a:t>曼</a:t>
            </a:r>
          </a:p>
        </p:txBody>
      </p:sp>
      <p:sp>
        <p:nvSpPr>
          <p:cNvPr id="61468" name="Rectangle 36"/>
          <p:cNvSpPr>
            <a:spLocks noChangeArrowheads="1"/>
          </p:cNvSpPr>
          <p:nvPr/>
        </p:nvSpPr>
        <p:spPr bwMode="auto">
          <a:xfrm>
            <a:off x="4572000" y="6237288"/>
            <a:ext cx="457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kumimoji="1" lang="en-US" altLang="zh-TW" sz="2400">
                <a:solidFill>
                  <a:srgbClr val="FFFFFF"/>
                </a:solidFill>
                <a:latin typeface="Times New Roman" pitchFamily="18" charset="0"/>
              </a:rPr>
              <a:t>(Wikipedia: </a:t>
            </a:r>
            <a:r>
              <a:rPr kumimoji="1" lang="en-US" altLang="zh-TW" sz="2400" i="1">
                <a:solidFill>
                  <a:srgbClr val="FFFFFF"/>
                </a:solidFill>
                <a:latin typeface="Times New Roman" pitchFamily="18" charset="0"/>
              </a:rPr>
              <a:t>Umayyad Caliphate</a:t>
            </a:r>
            <a:r>
              <a:rPr kumimoji="1" lang="en-US" altLang="zh-TW" sz="2400">
                <a:solidFill>
                  <a:srgbClr val="FFFFFF"/>
                </a:solidFill>
                <a:latin typeface="Times New Roman" pitchFamily="18" charset="0"/>
              </a:rPr>
              <a:t>)</a:t>
            </a:r>
            <a:endParaRPr kumimoji="1" lang="en-US" altLang="zh-TW" sz="2400">
              <a:solidFill>
                <a:srgbClr val="FFFF00"/>
              </a:solidFill>
              <a:latin typeface="Times New Roman" pitchFamily="18" charset="0"/>
            </a:endParaRPr>
          </a:p>
        </p:txBody>
      </p:sp>
      <p:sp>
        <p:nvSpPr>
          <p:cNvPr id="520229" name="Text Box 37"/>
          <p:cNvSpPr txBox="1">
            <a:spLocks noChangeArrowheads="1"/>
          </p:cNvSpPr>
          <p:nvPr/>
        </p:nvSpPr>
        <p:spPr bwMode="auto">
          <a:xfrm>
            <a:off x="250825" y="3429000"/>
            <a:ext cx="5078413"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4800" i="1" baseline="20000">
                <a:solidFill>
                  <a:schemeClr val="bg1"/>
                </a:solidFill>
                <a:latin typeface="新細明體" pitchFamily="18" charset="-120"/>
                <a:ea typeface="新細明體" pitchFamily="18" charset="-120"/>
              </a:defRPr>
            </a:lvl1pPr>
            <a:lvl2pPr marL="742950" indent="-285750" eaLnBrk="0" hangingPunct="0">
              <a:defRPr kumimoji="1" sz="4800" i="1" baseline="20000">
                <a:solidFill>
                  <a:schemeClr val="bg1"/>
                </a:solidFill>
                <a:latin typeface="新細明體" pitchFamily="18" charset="-120"/>
                <a:ea typeface="新細明體" pitchFamily="18" charset="-120"/>
              </a:defRPr>
            </a:lvl2pPr>
            <a:lvl3pPr marL="1143000" indent="-228600" eaLnBrk="0" hangingPunct="0">
              <a:defRPr kumimoji="1" sz="4800" i="1" baseline="20000">
                <a:solidFill>
                  <a:schemeClr val="bg1"/>
                </a:solidFill>
                <a:latin typeface="新細明體" pitchFamily="18" charset="-120"/>
                <a:ea typeface="新細明體" pitchFamily="18" charset="-120"/>
              </a:defRPr>
            </a:lvl3pPr>
            <a:lvl4pPr marL="1600200" indent="-228600" eaLnBrk="0" hangingPunct="0">
              <a:defRPr kumimoji="1" sz="4800" i="1" baseline="20000">
                <a:solidFill>
                  <a:schemeClr val="bg1"/>
                </a:solidFill>
                <a:latin typeface="新細明體" pitchFamily="18" charset="-120"/>
                <a:ea typeface="新細明體" pitchFamily="18" charset="-120"/>
              </a:defRPr>
            </a:lvl4pPr>
            <a:lvl5pPr marL="2057400" indent="-228600" eaLnBrk="0" hangingPunct="0">
              <a:defRPr kumimoji="1" sz="4800" i="1" baseline="20000">
                <a:solidFill>
                  <a:schemeClr val="bg1"/>
                </a:solidFill>
                <a:latin typeface="新細明體" pitchFamily="18" charset="-120"/>
                <a:ea typeface="新細明體" pitchFamily="18" charset="-120"/>
              </a:defRPr>
            </a:lvl5pPr>
            <a:lvl6pPr marL="2514600" indent="-228600" eaLnBrk="0" fontAlgn="base" hangingPunct="0">
              <a:spcBef>
                <a:spcPct val="0"/>
              </a:spcBef>
              <a:spcAft>
                <a:spcPct val="0"/>
              </a:spcAft>
              <a:defRPr kumimoji="1" sz="4800" i="1" baseline="20000">
                <a:solidFill>
                  <a:schemeClr val="bg1"/>
                </a:solidFill>
                <a:latin typeface="新細明體" pitchFamily="18" charset="-120"/>
                <a:ea typeface="新細明體" pitchFamily="18" charset="-120"/>
              </a:defRPr>
            </a:lvl6pPr>
            <a:lvl7pPr marL="2971800" indent="-228600" eaLnBrk="0" fontAlgn="base" hangingPunct="0">
              <a:spcBef>
                <a:spcPct val="0"/>
              </a:spcBef>
              <a:spcAft>
                <a:spcPct val="0"/>
              </a:spcAft>
              <a:defRPr kumimoji="1" sz="4800" i="1" baseline="20000">
                <a:solidFill>
                  <a:schemeClr val="bg1"/>
                </a:solidFill>
                <a:latin typeface="新細明體" pitchFamily="18" charset="-120"/>
                <a:ea typeface="新細明體" pitchFamily="18" charset="-120"/>
              </a:defRPr>
            </a:lvl7pPr>
            <a:lvl8pPr marL="3429000" indent="-228600" eaLnBrk="0" fontAlgn="base" hangingPunct="0">
              <a:spcBef>
                <a:spcPct val="0"/>
              </a:spcBef>
              <a:spcAft>
                <a:spcPct val="0"/>
              </a:spcAft>
              <a:defRPr kumimoji="1" sz="4800" i="1" baseline="20000">
                <a:solidFill>
                  <a:schemeClr val="bg1"/>
                </a:solidFill>
                <a:latin typeface="新細明體" pitchFamily="18" charset="-120"/>
                <a:ea typeface="新細明體" pitchFamily="18" charset="-120"/>
              </a:defRPr>
            </a:lvl8pPr>
            <a:lvl9pPr marL="3886200" indent="-228600" eaLnBrk="0" fontAlgn="base" hangingPunct="0">
              <a:spcBef>
                <a:spcPct val="0"/>
              </a:spcBef>
              <a:spcAft>
                <a:spcPct val="0"/>
              </a:spcAft>
              <a:defRPr kumimoji="1" sz="4800" i="1" baseline="20000">
                <a:solidFill>
                  <a:schemeClr val="bg1"/>
                </a:solidFill>
                <a:latin typeface="新細明體" pitchFamily="18" charset="-120"/>
                <a:ea typeface="新細明體" pitchFamily="18" charset="-120"/>
              </a:defRPr>
            </a:lvl9pPr>
          </a:lstStyle>
          <a:p>
            <a:pPr eaLnBrk="1" fontAlgn="base" hangingPunct="1">
              <a:spcBef>
                <a:spcPct val="50000"/>
              </a:spcBef>
              <a:spcAft>
                <a:spcPct val="0"/>
              </a:spcAft>
            </a:pPr>
            <a:r>
              <a:rPr lang="zh-TW" altLang="en-US" sz="1800" b="1" i="0" baseline="0" dirty="0">
                <a:solidFill>
                  <a:srgbClr val="000000"/>
                </a:solidFill>
                <a:latin typeface="Times New Roman" pitchFamily="18" charset="0"/>
              </a:rPr>
              <a:t>伊斯蘭的迅速傳播，在一個世紀的時間內，創造出一個由印度延伸至大西洋之間的統一文化及經濟區。</a:t>
            </a:r>
          </a:p>
        </p:txBody>
      </p:sp>
    </p:spTree>
    <p:extLst>
      <p:ext uri="{BB962C8B-B14F-4D97-AF65-F5344CB8AC3E}">
        <p14:creationId xmlns:p14="http://schemas.microsoft.com/office/powerpoint/2010/main" val="1986088520"/>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20213"/>
                                        </p:tgtEl>
                                        <p:attrNameLst>
                                          <p:attrName>style.visibility</p:attrName>
                                        </p:attrNameLst>
                                      </p:cBhvr>
                                      <p:to>
                                        <p:strVal val="visible"/>
                                      </p:to>
                                    </p:set>
                                    <p:animEffect transition="in" filter="dissolve">
                                      <p:cBhvr>
                                        <p:cTn id="7" dur="500"/>
                                        <p:tgtEl>
                                          <p:spTgt spid="52021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20212"/>
                                        </p:tgtEl>
                                        <p:attrNameLst>
                                          <p:attrName>style.visibility</p:attrName>
                                        </p:attrNameLst>
                                      </p:cBhvr>
                                      <p:to>
                                        <p:strVal val="visible"/>
                                      </p:to>
                                    </p:set>
                                    <p:animEffect transition="in" filter="dissolve">
                                      <p:cBhvr>
                                        <p:cTn id="10" dur="500"/>
                                        <p:tgtEl>
                                          <p:spTgt spid="520212"/>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520211"/>
                                        </p:tgtEl>
                                        <p:attrNameLst>
                                          <p:attrName>style.visibility</p:attrName>
                                        </p:attrNameLst>
                                      </p:cBhvr>
                                      <p:to>
                                        <p:strVal val="visible"/>
                                      </p:to>
                                    </p:set>
                                    <p:animEffect transition="in" filter="dissolve">
                                      <p:cBhvr>
                                        <p:cTn id="13" dur="500"/>
                                        <p:tgtEl>
                                          <p:spTgt spid="520211"/>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520210"/>
                                        </p:tgtEl>
                                        <p:attrNameLst>
                                          <p:attrName>style.visibility</p:attrName>
                                        </p:attrNameLst>
                                      </p:cBhvr>
                                      <p:to>
                                        <p:strVal val="visible"/>
                                      </p:to>
                                    </p:set>
                                    <p:animEffect transition="in" filter="dissolve">
                                      <p:cBhvr>
                                        <p:cTn id="16" dur="500"/>
                                        <p:tgtEl>
                                          <p:spTgt spid="520210"/>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520222"/>
                                        </p:tgtEl>
                                        <p:attrNameLst>
                                          <p:attrName>style.visibility</p:attrName>
                                        </p:attrNameLst>
                                      </p:cBhvr>
                                      <p:to>
                                        <p:strVal val="visible"/>
                                      </p:to>
                                    </p:set>
                                    <p:animEffect transition="in" filter="dissolve">
                                      <p:cBhvr>
                                        <p:cTn id="19" dur="500"/>
                                        <p:tgtEl>
                                          <p:spTgt spid="520222"/>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520223"/>
                                        </p:tgtEl>
                                        <p:attrNameLst>
                                          <p:attrName>style.visibility</p:attrName>
                                        </p:attrNameLst>
                                      </p:cBhvr>
                                      <p:to>
                                        <p:strVal val="visible"/>
                                      </p:to>
                                    </p:set>
                                    <p:animEffect transition="in" filter="dissolve">
                                      <p:cBhvr>
                                        <p:cTn id="22" dur="500"/>
                                        <p:tgtEl>
                                          <p:spTgt spid="520223"/>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520209"/>
                                        </p:tgtEl>
                                        <p:attrNameLst>
                                          <p:attrName>style.visibility</p:attrName>
                                        </p:attrNameLst>
                                      </p:cBhvr>
                                      <p:to>
                                        <p:strVal val="visible"/>
                                      </p:to>
                                    </p:set>
                                    <p:animEffect transition="in" filter="dissolve">
                                      <p:cBhvr>
                                        <p:cTn id="25" dur="500"/>
                                        <p:tgtEl>
                                          <p:spTgt spid="520209"/>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520225"/>
                                        </p:tgtEl>
                                        <p:attrNameLst>
                                          <p:attrName>style.visibility</p:attrName>
                                        </p:attrNameLst>
                                      </p:cBhvr>
                                      <p:to>
                                        <p:strVal val="visible"/>
                                      </p:to>
                                    </p:set>
                                    <p:animEffect transition="in" filter="dissolve">
                                      <p:cBhvr>
                                        <p:cTn id="28" dur="500"/>
                                        <p:tgtEl>
                                          <p:spTgt spid="520225"/>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520226"/>
                                        </p:tgtEl>
                                        <p:attrNameLst>
                                          <p:attrName>style.visibility</p:attrName>
                                        </p:attrNameLst>
                                      </p:cBhvr>
                                      <p:to>
                                        <p:strVal val="visible"/>
                                      </p:to>
                                    </p:set>
                                    <p:animEffect transition="in" filter="dissolve">
                                      <p:cBhvr>
                                        <p:cTn id="31" dur="500"/>
                                        <p:tgtEl>
                                          <p:spTgt spid="520226"/>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520224"/>
                                        </p:tgtEl>
                                        <p:attrNameLst>
                                          <p:attrName>style.visibility</p:attrName>
                                        </p:attrNameLst>
                                      </p:cBhvr>
                                      <p:to>
                                        <p:strVal val="visible"/>
                                      </p:to>
                                    </p:set>
                                    <p:animEffect transition="in" filter="dissolve">
                                      <p:cBhvr>
                                        <p:cTn id="34" dur="500"/>
                                        <p:tgtEl>
                                          <p:spTgt spid="520224"/>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520214"/>
                                        </p:tgtEl>
                                        <p:attrNameLst>
                                          <p:attrName>style.visibility</p:attrName>
                                        </p:attrNameLst>
                                      </p:cBhvr>
                                      <p:to>
                                        <p:strVal val="visible"/>
                                      </p:to>
                                    </p:set>
                                    <p:animEffect transition="in" filter="dissolve">
                                      <p:cBhvr>
                                        <p:cTn id="37" dur="500"/>
                                        <p:tgtEl>
                                          <p:spTgt spid="520214"/>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520215"/>
                                        </p:tgtEl>
                                        <p:attrNameLst>
                                          <p:attrName>style.visibility</p:attrName>
                                        </p:attrNameLst>
                                      </p:cBhvr>
                                      <p:to>
                                        <p:strVal val="visible"/>
                                      </p:to>
                                    </p:set>
                                    <p:animEffect transition="in" filter="dissolve">
                                      <p:cBhvr>
                                        <p:cTn id="40" dur="500"/>
                                        <p:tgtEl>
                                          <p:spTgt spid="520215"/>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520216"/>
                                        </p:tgtEl>
                                        <p:attrNameLst>
                                          <p:attrName>style.visibility</p:attrName>
                                        </p:attrNameLst>
                                      </p:cBhvr>
                                      <p:to>
                                        <p:strVal val="visible"/>
                                      </p:to>
                                    </p:set>
                                    <p:animEffect transition="in" filter="dissolve">
                                      <p:cBhvr>
                                        <p:cTn id="43" dur="500"/>
                                        <p:tgtEl>
                                          <p:spTgt spid="520216"/>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520219"/>
                                        </p:tgtEl>
                                        <p:attrNameLst>
                                          <p:attrName>style.visibility</p:attrName>
                                        </p:attrNameLst>
                                      </p:cBhvr>
                                      <p:to>
                                        <p:strVal val="visible"/>
                                      </p:to>
                                    </p:set>
                                    <p:animEffect transition="in" filter="dissolve">
                                      <p:cBhvr>
                                        <p:cTn id="46" dur="500"/>
                                        <p:tgtEl>
                                          <p:spTgt spid="520219"/>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520220"/>
                                        </p:tgtEl>
                                        <p:attrNameLst>
                                          <p:attrName>style.visibility</p:attrName>
                                        </p:attrNameLst>
                                      </p:cBhvr>
                                      <p:to>
                                        <p:strVal val="visible"/>
                                      </p:to>
                                    </p:set>
                                    <p:animEffect transition="in" filter="dissolve">
                                      <p:cBhvr>
                                        <p:cTn id="49" dur="500"/>
                                        <p:tgtEl>
                                          <p:spTgt spid="520220"/>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520221"/>
                                        </p:tgtEl>
                                        <p:attrNameLst>
                                          <p:attrName>style.visibility</p:attrName>
                                        </p:attrNameLst>
                                      </p:cBhvr>
                                      <p:to>
                                        <p:strVal val="visible"/>
                                      </p:to>
                                    </p:set>
                                    <p:animEffect transition="in" filter="dissolve">
                                      <p:cBhvr>
                                        <p:cTn id="52" dur="500"/>
                                        <p:tgtEl>
                                          <p:spTgt spid="520221"/>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520218"/>
                                        </p:tgtEl>
                                        <p:attrNameLst>
                                          <p:attrName>style.visibility</p:attrName>
                                        </p:attrNameLst>
                                      </p:cBhvr>
                                      <p:to>
                                        <p:strVal val="visible"/>
                                      </p:to>
                                    </p:set>
                                    <p:animEffect transition="in" filter="dissolve">
                                      <p:cBhvr>
                                        <p:cTn id="55" dur="500"/>
                                        <p:tgtEl>
                                          <p:spTgt spid="520218"/>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520229"/>
                                        </p:tgtEl>
                                        <p:attrNameLst>
                                          <p:attrName>style.visibility</p:attrName>
                                        </p:attrNameLst>
                                      </p:cBhvr>
                                      <p:to>
                                        <p:strVal val="visible"/>
                                      </p:to>
                                    </p:set>
                                    <p:animEffect transition="in" filter="dissolve">
                                      <p:cBhvr>
                                        <p:cTn id="60" dur="500"/>
                                        <p:tgtEl>
                                          <p:spTgt spid="520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0209" grpId="0"/>
      <p:bldP spid="520210" grpId="0"/>
      <p:bldP spid="520211" grpId="0"/>
      <p:bldP spid="520212" grpId="0"/>
      <p:bldP spid="520213" grpId="0"/>
      <p:bldP spid="520214" grpId="0"/>
      <p:bldP spid="520215" grpId="0"/>
      <p:bldP spid="520216" grpId="0"/>
      <p:bldP spid="520218" grpId="0"/>
      <p:bldP spid="520219" grpId="0"/>
      <p:bldP spid="520220" grpId="0"/>
      <p:bldP spid="520221" grpId="0"/>
      <p:bldP spid="520222" grpId="0"/>
      <p:bldP spid="520223" grpId="0"/>
      <p:bldP spid="520224" grpId="0"/>
      <p:bldP spid="520225" grpId="0"/>
      <p:bldP spid="520226" grpId="0"/>
      <p:bldP spid="520229" grpId="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r>
              <a:rPr lang="zh-TW" altLang="en-US" smtClean="0">
                <a:latin typeface="細明體" pitchFamily="49" charset="-120"/>
                <a:ea typeface="細明體" pitchFamily="49" charset="-120"/>
              </a:rPr>
              <a:t>伊斯蘭教如何看合法與非法事物？</a:t>
            </a:r>
            <a:r>
              <a:rPr lang="zh-TW" altLang="en-US" smtClean="0"/>
              <a:t> </a:t>
            </a:r>
          </a:p>
        </p:txBody>
      </p:sp>
      <p:sp>
        <p:nvSpPr>
          <p:cNvPr id="6147" name="Rectangle 3"/>
          <p:cNvSpPr>
            <a:spLocks noGrp="1" noChangeArrowheads="1"/>
          </p:cNvSpPr>
          <p:nvPr>
            <p:ph idx="1"/>
          </p:nvPr>
        </p:nvSpPr>
        <p:spPr>
          <a:xfrm>
            <a:off x="762000" y="2438400"/>
            <a:ext cx="7507288" cy="4135438"/>
          </a:xfrm>
        </p:spPr>
        <p:txBody>
          <a:bodyPr/>
          <a:lstStyle/>
          <a:p>
            <a:pPr>
              <a:lnSpc>
                <a:spcPct val="150000"/>
              </a:lnSpc>
              <a:spcBef>
                <a:spcPts val="1200"/>
              </a:spcBef>
              <a:spcAft>
                <a:spcPts val="600"/>
              </a:spcAft>
            </a:pPr>
            <a:r>
              <a:rPr lang="zh-TW" altLang="en-US" sz="3200" dirty="0" smtClean="0">
                <a:latin typeface="細明體" pitchFamily="49" charset="-120"/>
                <a:ea typeface="細明體" pitchFamily="49" charset="-120"/>
              </a:rPr>
              <a:t>人不能把真主定為合法的事物變為非法，也不能把而非法的事物轉變成合法。</a:t>
            </a:r>
            <a:r>
              <a:rPr lang="zh-TW" altLang="en-US" sz="3200" dirty="0" smtClean="0"/>
              <a:t> </a:t>
            </a:r>
          </a:p>
          <a:p>
            <a:pPr>
              <a:lnSpc>
                <a:spcPct val="150000"/>
              </a:lnSpc>
              <a:spcBef>
                <a:spcPts val="1200"/>
              </a:spcBef>
              <a:spcAft>
                <a:spcPts val="600"/>
              </a:spcAft>
            </a:pPr>
            <a:r>
              <a:rPr lang="zh-TW" altLang="en-US" sz="3200" dirty="0" smtClean="0"/>
              <a:t>這是大罪</a:t>
            </a:r>
          </a:p>
          <a:p>
            <a:endParaRPr lang="en-US" altLang="zh-TW" dirty="0" smtClean="0"/>
          </a:p>
        </p:txBody>
      </p:sp>
      <p:sp>
        <p:nvSpPr>
          <p:cNvPr id="5" name="Footer Placeholder 4"/>
          <p:cNvSpPr>
            <a:spLocks noGrp="1"/>
          </p:cNvSpPr>
          <p:nvPr>
            <p:ph type="ftr" sz="quarter" idx="11"/>
          </p:nvPr>
        </p:nvSpPr>
        <p:spPr/>
        <p:txBody>
          <a:bodyPr/>
          <a:lstStyle/>
          <a:p>
            <a:pPr>
              <a:defRPr/>
            </a:pPr>
            <a:endParaRPr lang="en-US" altLang="zh-TW" dirty="0"/>
          </a:p>
        </p:txBody>
      </p:sp>
      <p:sp>
        <p:nvSpPr>
          <p:cNvPr id="6" name="Slide Number Placeholder 5"/>
          <p:cNvSpPr>
            <a:spLocks noGrp="1"/>
          </p:cNvSpPr>
          <p:nvPr>
            <p:ph type="sldNum" sz="quarter" idx="12"/>
          </p:nvPr>
        </p:nvSpPr>
        <p:spPr/>
        <p:txBody>
          <a:bodyPr/>
          <a:lstStyle/>
          <a:p>
            <a:pPr>
              <a:defRPr/>
            </a:pPr>
            <a:fld id="{A1492F6C-284E-4DAB-82A8-C78D2F5AB3E6}" type="slidenum">
              <a:rPr lang="en-US" altLang="zh-TW"/>
              <a:pPr>
                <a:defRPr/>
              </a:pPr>
              <a:t>40</a:t>
            </a:fld>
            <a:endParaRPr lang="en-US" altLang="zh-TW"/>
          </a:p>
        </p:txBody>
      </p:sp>
    </p:spTree>
    <p:extLst>
      <p:ext uri="{BB962C8B-B14F-4D97-AF65-F5344CB8AC3E}">
        <p14:creationId xmlns:p14="http://schemas.microsoft.com/office/powerpoint/2010/main" val="2296492918"/>
      </p:ext>
    </p:extLst>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additive="base">
                                        <p:cTn id="7" dur="500" fill="hold"/>
                                        <p:tgtEl>
                                          <p:spTgt spid="61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1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6147">
                                            <p:txEl>
                                              <p:pRg st="1" end="1"/>
                                            </p:txEl>
                                          </p:spTgt>
                                        </p:tgtEl>
                                        <p:attrNameLst>
                                          <p:attrName>style.visibility</p:attrName>
                                        </p:attrNameLst>
                                      </p:cBhvr>
                                      <p:to>
                                        <p:strVal val="visible"/>
                                      </p:to>
                                    </p:set>
                                    <p:anim calcmode="lin" valueType="num">
                                      <p:cBhvr additive="base">
                                        <p:cTn id="13" dur="500" fill="hold"/>
                                        <p:tgtEl>
                                          <p:spTgt spid="614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14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zh-TW" altLang="en-US" smtClean="0">
                <a:latin typeface="細明體" pitchFamily="49" charset="-120"/>
                <a:ea typeface="細明體" pitchFamily="49" charset="-120"/>
              </a:rPr>
              <a:t>伊斯蘭教如何看夫妻關係？</a:t>
            </a:r>
            <a:r>
              <a:rPr lang="zh-TW" altLang="en-US" smtClean="0"/>
              <a:t> </a:t>
            </a:r>
          </a:p>
        </p:txBody>
      </p:sp>
      <p:sp>
        <p:nvSpPr>
          <p:cNvPr id="1027" name="Rectangle 3"/>
          <p:cNvSpPr>
            <a:spLocks noGrp="1" noChangeArrowheads="1"/>
          </p:cNvSpPr>
          <p:nvPr>
            <p:ph idx="1"/>
          </p:nvPr>
        </p:nvSpPr>
        <p:spPr/>
        <p:txBody>
          <a:bodyPr/>
          <a:lstStyle/>
          <a:p>
            <a:pPr algn="just">
              <a:spcBef>
                <a:spcPts val="1200"/>
              </a:spcBef>
              <a:spcAft>
                <a:spcPts val="600"/>
              </a:spcAft>
            </a:pPr>
            <a:r>
              <a:rPr lang="zh-TW" altLang="en-US" dirty="0" smtClean="0">
                <a:latin typeface="細明體" pitchFamily="49" charset="-120"/>
                <a:ea typeface="細明體" pitchFamily="49" charset="-120"/>
              </a:rPr>
              <a:t>丈夫必須對他們的妻子盡義務；</a:t>
            </a:r>
          </a:p>
          <a:p>
            <a:pPr algn="just">
              <a:spcBef>
                <a:spcPts val="1200"/>
              </a:spcBef>
              <a:spcAft>
                <a:spcPts val="600"/>
              </a:spcAft>
            </a:pPr>
            <a:r>
              <a:rPr lang="zh-TW" altLang="en-US" dirty="0" smtClean="0">
                <a:latin typeface="細明體" pitchFamily="49" charset="-120"/>
                <a:ea typeface="細明體" pitchFamily="49" charset="-120"/>
              </a:rPr>
              <a:t>妻子對丈夫也有應盡的義務；</a:t>
            </a:r>
          </a:p>
          <a:p>
            <a:pPr algn="just">
              <a:spcBef>
                <a:spcPts val="1200"/>
              </a:spcBef>
              <a:spcAft>
                <a:spcPts val="600"/>
              </a:spcAft>
            </a:pPr>
            <a:r>
              <a:rPr lang="zh-TW" altLang="en-US" dirty="0" smtClean="0">
                <a:latin typeface="細明體" pitchFamily="49" charset="-120"/>
                <a:ea typeface="細明體" pitchFamily="49" charset="-120"/>
              </a:rPr>
              <a:t>丈夫及妻子須互相尊重</a:t>
            </a:r>
          </a:p>
          <a:p>
            <a:pPr algn="just">
              <a:spcBef>
                <a:spcPts val="1200"/>
              </a:spcBef>
              <a:spcAft>
                <a:spcPts val="600"/>
              </a:spcAft>
            </a:pPr>
            <a:r>
              <a:rPr lang="zh-TW" altLang="en-US" dirty="0" smtClean="0">
                <a:latin typeface="細明體" pitchFamily="49" charset="-120"/>
                <a:ea typeface="細明體" pitchFamily="49" charset="-120"/>
              </a:rPr>
              <a:t>丈夫必須給予妻子溫飽及善待</a:t>
            </a:r>
          </a:p>
          <a:p>
            <a:pPr algn="just">
              <a:spcBef>
                <a:spcPts val="1200"/>
              </a:spcBef>
              <a:spcAft>
                <a:spcPts val="600"/>
              </a:spcAft>
            </a:pPr>
            <a:r>
              <a:rPr lang="zh-TW" altLang="en-US" dirty="0" smtClean="0">
                <a:latin typeface="細明體" pitchFamily="49" charset="-120"/>
                <a:ea typeface="細明體" pitchFamily="49" charset="-120"/>
              </a:rPr>
              <a:t>他們應以仁慈的態度相處。</a:t>
            </a:r>
          </a:p>
          <a:p>
            <a:pPr algn="just">
              <a:spcBef>
                <a:spcPts val="1200"/>
              </a:spcBef>
              <a:spcAft>
                <a:spcPts val="600"/>
              </a:spcAft>
            </a:pPr>
            <a:r>
              <a:rPr lang="zh-TW" altLang="en-US" dirty="0" smtClean="0">
                <a:latin typeface="細明體" pitchFamily="49" charset="-120"/>
                <a:ea typeface="細明體" pitchFamily="49" charset="-120"/>
              </a:rPr>
              <a:t>未經丈夫的許可，妻子不應把丈夫不喜歡的人帶進居所，更不可與任何人有通姦的行為。</a:t>
            </a:r>
            <a:endParaRPr lang="zh-TW" altLang="en-US" dirty="0" smtClean="0">
              <a:latin typeface="Arial Unicode MS" pitchFamily="34" charset="-120"/>
              <a:ea typeface="Arial Unicode MS" pitchFamily="34" charset="-120"/>
              <a:cs typeface="Arial Unicode MS" pitchFamily="34" charset="-120"/>
            </a:endParaRPr>
          </a:p>
          <a:p>
            <a:endParaRPr lang="en-US" altLang="zh-TW" dirty="0" smtClean="0"/>
          </a:p>
        </p:txBody>
      </p:sp>
      <p:sp>
        <p:nvSpPr>
          <p:cNvPr id="5" name="Footer Placeholder 4"/>
          <p:cNvSpPr>
            <a:spLocks noGrp="1"/>
          </p:cNvSpPr>
          <p:nvPr>
            <p:ph type="ftr" sz="quarter" idx="11"/>
          </p:nvPr>
        </p:nvSpPr>
        <p:spPr/>
        <p:txBody>
          <a:bodyPr/>
          <a:lstStyle/>
          <a:p>
            <a:pPr>
              <a:defRPr/>
            </a:pPr>
            <a:endParaRPr lang="en-US" altLang="zh-TW" dirty="0"/>
          </a:p>
        </p:txBody>
      </p:sp>
      <p:sp>
        <p:nvSpPr>
          <p:cNvPr id="6" name="Slide Number Placeholder 5"/>
          <p:cNvSpPr>
            <a:spLocks noGrp="1"/>
          </p:cNvSpPr>
          <p:nvPr>
            <p:ph type="sldNum" sz="quarter" idx="12"/>
          </p:nvPr>
        </p:nvSpPr>
        <p:spPr/>
        <p:txBody>
          <a:bodyPr/>
          <a:lstStyle/>
          <a:p>
            <a:pPr>
              <a:defRPr/>
            </a:pPr>
            <a:fld id="{0E8189FF-540D-4B4B-8A3D-A14762466B48}" type="slidenum">
              <a:rPr lang="en-US" altLang="zh-TW"/>
              <a:pPr>
                <a:defRPr/>
              </a:pPr>
              <a:t>41</a:t>
            </a:fld>
            <a:endParaRPr lang="en-US" altLang="zh-TW"/>
          </a:p>
        </p:txBody>
      </p:sp>
    </p:spTree>
    <p:extLst>
      <p:ext uri="{BB962C8B-B14F-4D97-AF65-F5344CB8AC3E}">
        <p14:creationId xmlns:p14="http://schemas.microsoft.com/office/powerpoint/2010/main" val="4087855845"/>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Effect transition="in" filter="box(in)">
                                      <p:cBhvr>
                                        <p:cTn id="7" dur="500"/>
                                        <p:tgtEl>
                                          <p:spTgt spid="10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27">
                                            <p:txEl>
                                              <p:pRg st="1" end="1"/>
                                            </p:txEl>
                                          </p:spTgt>
                                        </p:tgtEl>
                                        <p:attrNameLst>
                                          <p:attrName>style.visibility</p:attrName>
                                        </p:attrNameLst>
                                      </p:cBhvr>
                                      <p:to>
                                        <p:strVal val="visible"/>
                                      </p:to>
                                    </p:set>
                                    <p:animEffect transition="in" filter="box(in)">
                                      <p:cBhvr>
                                        <p:cTn id="12" dur="500"/>
                                        <p:tgtEl>
                                          <p:spTgt spid="102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027">
                                            <p:txEl>
                                              <p:pRg st="2" end="2"/>
                                            </p:txEl>
                                          </p:spTgt>
                                        </p:tgtEl>
                                        <p:attrNameLst>
                                          <p:attrName>style.visibility</p:attrName>
                                        </p:attrNameLst>
                                      </p:cBhvr>
                                      <p:to>
                                        <p:strVal val="visible"/>
                                      </p:to>
                                    </p:set>
                                    <p:animEffect transition="in" filter="box(in)">
                                      <p:cBhvr>
                                        <p:cTn id="17" dur="500"/>
                                        <p:tgtEl>
                                          <p:spTgt spid="102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027">
                                            <p:txEl>
                                              <p:pRg st="3" end="3"/>
                                            </p:txEl>
                                          </p:spTgt>
                                        </p:tgtEl>
                                        <p:attrNameLst>
                                          <p:attrName>style.visibility</p:attrName>
                                        </p:attrNameLst>
                                      </p:cBhvr>
                                      <p:to>
                                        <p:strVal val="visible"/>
                                      </p:to>
                                    </p:set>
                                    <p:animEffect transition="in" filter="box(in)">
                                      <p:cBhvr>
                                        <p:cTn id="22" dur="500"/>
                                        <p:tgtEl>
                                          <p:spTgt spid="102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027">
                                            <p:txEl>
                                              <p:pRg st="4" end="4"/>
                                            </p:txEl>
                                          </p:spTgt>
                                        </p:tgtEl>
                                        <p:attrNameLst>
                                          <p:attrName>style.visibility</p:attrName>
                                        </p:attrNameLst>
                                      </p:cBhvr>
                                      <p:to>
                                        <p:strVal val="visible"/>
                                      </p:to>
                                    </p:set>
                                    <p:animEffect transition="in" filter="box(in)">
                                      <p:cBhvr>
                                        <p:cTn id="27" dur="500"/>
                                        <p:tgtEl>
                                          <p:spTgt spid="102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027">
                                            <p:txEl>
                                              <p:pRg st="5" end="5"/>
                                            </p:txEl>
                                          </p:spTgt>
                                        </p:tgtEl>
                                        <p:attrNameLst>
                                          <p:attrName>style.visibility</p:attrName>
                                        </p:attrNameLst>
                                      </p:cBhvr>
                                      <p:to>
                                        <p:strVal val="visible"/>
                                      </p:to>
                                    </p:set>
                                    <p:animEffect transition="in" filter="box(in)">
                                      <p:cBhvr>
                                        <p:cTn id="32" dur="500"/>
                                        <p:tgtEl>
                                          <p:spTgt spid="10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zh-TW" altLang="en-US" smtClean="0">
                <a:latin typeface="細明體" pitchFamily="49" charset="-120"/>
                <a:ea typeface="細明體" pitchFamily="49" charset="-120"/>
              </a:rPr>
              <a:t>伊斯蘭教如何看種族歧視？</a:t>
            </a:r>
            <a:r>
              <a:rPr lang="zh-TW" altLang="en-US" smtClean="0"/>
              <a:t> </a:t>
            </a:r>
          </a:p>
        </p:txBody>
      </p:sp>
      <p:sp>
        <p:nvSpPr>
          <p:cNvPr id="7171" name="Rectangle 3"/>
          <p:cNvSpPr>
            <a:spLocks noGrp="1" noChangeArrowheads="1"/>
          </p:cNvSpPr>
          <p:nvPr>
            <p:ph idx="1"/>
          </p:nvPr>
        </p:nvSpPr>
        <p:spPr/>
        <p:txBody>
          <a:bodyPr>
            <a:noAutofit/>
          </a:bodyPr>
          <a:lstStyle/>
          <a:p>
            <a:pPr algn="just">
              <a:lnSpc>
                <a:spcPct val="130000"/>
              </a:lnSpc>
              <a:spcBef>
                <a:spcPts val="1200"/>
              </a:spcBef>
              <a:spcAft>
                <a:spcPts val="600"/>
              </a:spcAft>
            </a:pPr>
            <a:r>
              <a:rPr lang="zh-TW" altLang="en-US" sz="2800" dirty="0" smtClean="0">
                <a:latin typeface="細明體" pitchFamily="49" charset="-120"/>
                <a:ea typeface="細明體" pitchFamily="49" charset="-120"/>
              </a:rPr>
              <a:t>伊斯蘭教不認同種族歧視。</a:t>
            </a:r>
            <a:endParaRPr lang="zh-TW" altLang="en-US" sz="2800" dirty="0" smtClean="0"/>
          </a:p>
          <a:p>
            <a:pPr>
              <a:lnSpc>
                <a:spcPct val="130000"/>
              </a:lnSpc>
              <a:spcBef>
                <a:spcPts val="1200"/>
              </a:spcBef>
              <a:spcAft>
                <a:spcPts val="600"/>
              </a:spcAft>
            </a:pPr>
            <a:r>
              <a:rPr lang="zh-TW" altLang="en-US" sz="2800" dirty="0" smtClean="0">
                <a:latin typeface="細明體" pitchFamily="49" charset="-120"/>
                <a:ea typeface="細明體" pitchFamily="49" charset="-120"/>
              </a:rPr>
              <a:t>因為穆斯林相信所有人都是亞當的子嗣</a:t>
            </a:r>
            <a:r>
              <a:rPr lang="en-US" altLang="zh-TW" sz="2800" dirty="0" smtClean="0">
                <a:latin typeface="細明體" pitchFamily="49" charset="-120"/>
                <a:ea typeface="細明體" pitchFamily="49" charset="-120"/>
              </a:rPr>
              <a:t>,</a:t>
            </a:r>
          </a:p>
          <a:p>
            <a:pPr>
              <a:lnSpc>
                <a:spcPct val="130000"/>
              </a:lnSpc>
              <a:spcBef>
                <a:spcPts val="1200"/>
              </a:spcBef>
              <a:spcAft>
                <a:spcPts val="600"/>
              </a:spcAft>
            </a:pPr>
            <a:r>
              <a:rPr lang="zh-TW" altLang="en-US" sz="2800" dirty="0" smtClean="0">
                <a:latin typeface="細明體" pitchFamily="49" charset="-120"/>
                <a:ea typeface="細明體" pitchFamily="49" charset="-120"/>
              </a:rPr>
              <a:t>阿拉伯人不比非阿拉伯人優越</a:t>
            </a:r>
            <a:r>
              <a:rPr lang="en-US" altLang="zh-TW" sz="2800" dirty="0" smtClean="0">
                <a:latin typeface="細明體" pitchFamily="49" charset="-120"/>
                <a:ea typeface="細明體" pitchFamily="49" charset="-120"/>
              </a:rPr>
              <a:t>,</a:t>
            </a:r>
            <a:r>
              <a:rPr lang="zh-TW" altLang="en-US" sz="2800" dirty="0" smtClean="0">
                <a:latin typeface="細明體" pitchFamily="49" charset="-120"/>
                <a:ea typeface="細明體" pitchFamily="49" charset="-120"/>
              </a:rPr>
              <a:t>非阿拉伯人也不比阿拉伯人優越</a:t>
            </a:r>
            <a:r>
              <a:rPr lang="en-US" altLang="zh-TW" sz="2800" dirty="0" smtClean="0">
                <a:latin typeface="細明體" pitchFamily="49" charset="-120"/>
                <a:ea typeface="細明體" pitchFamily="49" charset="-120"/>
              </a:rPr>
              <a:t>; </a:t>
            </a:r>
            <a:r>
              <a:rPr lang="zh-TW" altLang="en-US" sz="2800" dirty="0" smtClean="0">
                <a:latin typeface="細明體" pitchFamily="49" charset="-120"/>
                <a:ea typeface="細明體" pitchFamily="49" charset="-120"/>
              </a:rPr>
              <a:t>白人不比黑人優越</a:t>
            </a:r>
            <a:r>
              <a:rPr lang="en-US" altLang="zh-TW" sz="2800" dirty="0" smtClean="0">
                <a:latin typeface="細明體" pitchFamily="49" charset="-120"/>
                <a:ea typeface="細明體" pitchFamily="49" charset="-120"/>
              </a:rPr>
              <a:t>,</a:t>
            </a:r>
            <a:r>
              <a:rPr lang="zh-TW" altLang="en-US" sz="2800" dirty="0" smtClean="0">
                <a:latin typeface="細明體" pitchFamily="49" charset="-120"/>
                <a:ea typeface="細明體" pitchFamily="49" charset="-120"/>
              </a:rPr>
              <a:t>黑人也不比白人優越</a:t>
            </a:r>
            <a:r>
              <a:rPr lang="en-US" altLang="zh-TW" sz="2800" dirty="0" smtClean="0">
                <a:latin typeface="細明體" pitchFamily="49" charset="-120"/>
                <a:ea typeface="細明體" pitchFamily="49" charset="-120"/>
              </a:rPr>
              <a:t>;</a:t>
            </a:r>
            <a:r>
              <a:rPr lang="zh-TW" altLang="en-US" sz="2800" dirty="0" smtClean="0">
                <a:latin typeface="細明體" pitchFamily="49" charset="-120"/>
                <a:ea typeface="細明體" pitchFamily="49" charset="-120"/>
              </a:rPr>
              <a:t>除了敬畏安拉並作善功者外。</a:t>
            </a:r>
          </a:p>
          <a:p>
            <a:pPr>
              <a:lnSpc>
                <a:spcPct val="130000"/>
              </a:lnSpc>
              <a:spcBef>
                <a:spcPts val="1200"/>
              </a:spcBef>
              <a:spcAft>
                <a:spcPts val="600"/>
              </a:spcAft>
            </a:pPr>
            <a:r>
              <a:rPr lang="zh-TW" altLang="en-US" sz="2800" dirty="0" smtClean="0">
                <a:latin typeface="細明體" pitchFamily="49" charset="-120"/>
                <a:ea typeface="細明體" pitchFamily="49" charset="-120"/>
              </a:rPr>
              <a:t>所有穆斯林都是兄弟。</a:t>
            </a:r>
            <a:r>
              <a:rPr lang="zh-TW" altLang="en-US" sz="2800" dirty="0" smtClean="0"/>
              <a:t> </a:t>
            </a:r>
          </a:p>
        </p:txBody>
      </p:sp>
      <p:sp>
        <p:nvSpPr>
          <p:cNvPr id="5" name="Footer Placeholder 4"/>
          <p:cNvSpPr>
            <a:spLocks noGrp="1"/>
          </p:cNvSpPr>
          <p:nvPr>
            <p:ph type="ftr" sz="quarter" idx="11"/>
          </p:nvPr>
        </p:nvSpPr>
        <p:spPr/>
        <p:txBody>
          <a:bodyPr/>
          <a:lstStyle/>
          <a:p>
            <a:pPr>
              <a:defRPr/>
            </a:pPr>
            <a:endParaRPr lang="en-US" altLang="zh-TW" dirty="0"/>
          </a:p>
        </p:txBody>
      </p:sp>
      <p:sp>
        <p:nvSpPr>
          <p:cNvPr id="6" name="Slide Number Placeholder 5"/>
          <p:cNvSpPr>
            <a:spLocks noGrp="1"/>
          </p:cNvSpPr>
          <p:nvPr>
            <p:ph type="sldNum" sz="quarter" idx="12"/>
          </p:nvPr>
        </p:nvSpPr>
        <p:spPr/>
        <p:txBody>
          <a:bodyPr/>
          <a:lstStyle/>
          <a:p>
            <a:pPr>
              <a:defRPr/>
            </a:pPr>
            <a:fld id="{6BA72112-D53E-4A43-B59A-103279C764A5}" type="slidenum">
              <a:rPr lang="en-US" altLang="zh-TW"/>
              <a:pPr>
                <a:defRPr/>
              </a:pPr>
              <a:t>42</a:t>
            </a:fld>
            <a:endParaRPr lang="en-US" altLang="zh-TW"/>
          </a:p>
        </p:txBody>
      </p:sp>
    </p:spTree>
    <p:extLst>
      <p:ext uri="{BB962C8B-B14F-4D97-AF65-F5344CB8AC3E}">
        <p14:creationId xmlns:p14="http://schemas.microsoft.com/office/powerpoint/2010/main" val="2492610075"/>
      </p:ext>
    </p:extLst>
  </p:cSld>
  <p:clrMapOvr>
    <a:masterClrMapping/>
  </p:clrMapOvr>
  <p:transition>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strips(upRight)">
                                      <p:cBhvr>
                                        <p:cTn id="7" dur="500"/>
                                        <p:tgtEl>
                                          <p:spTgt spid="71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strips(upRight)">
                                      <p:cBhvr>
                                        <p:cTn id="12" dur="500"/>
                                        <p:tgtEl>
                                          <p:spTgt spid="71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strips(upRight)">
                                      <p:cBhvr>
                                        <p:cTn id="17" dur="500"/>
                                        <p:tgtEl>
                                          <p:spTgt spid="717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3" fill="hold" grpId="0" nodeType="click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Effect transition="in" filter="strips(upRight)">
                                      <p:cBhvr>
                                        <p:cTn id="22" dur="500"/>
                                        <p:tgtEl>
                                          <p:spTgt spid="71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zh-TW" altLang="en-US">
                <a:ea typeface="新細明體" pitchFamily="18" charset="-120"/>
              </a:rPr>
              <a:t>人人平等</a:t>
            </a:r>
          </a:p>
        </p:txBody>
      </p:sp>
      <p:sp>
        <p:nvSpPr>
          <p:cNvPr id="81923" name="Rectangle 3"/>
          <p:cNvSpPr>
            <a:spLocks noGrp="1" noChangeArrowheads="1"/>
          </p:cNvSpPr>
          <p:nvPr>
            <p:ph type="body" idx="1"/>
          </p:nvPr>
        </p:nvSpPr>
        <p:spPr/>
        <p:txBody>
          <a:bodyPr/>
          <a:lstStyle/>
          <a:p>
            <a:pPr>
              <a:lnSpc>
                <a:spcPct val="150000"/>
              </a:lnSpc>
              <a:spcBef>
                <a:spcPts val="1200"/>
              </a:spcBef>
              <a:spcAft>
                <a:spcPts val="1200"/>
              </a:spcAft>
            </a:pPr>
            <a:r>
              <a:rPr lang="zh-TW" altLang="en-US" dirty="0">
                <a:ea typeface="新細明體" pitchFamily="18" charset="-120"/>
              </a:rPr>
              <a:t>所有人都是亞當的子嗣</a:t>
            </a:r>
            <a:r>
              <a:rPr lang="en-US" altLang="zh-TW" dirty="0">
                <a:ea typeface="新細明體" pitchFamily="18" charset="-120"/>
              </a:rPr>
              <a:t>,</a:t>
            </a:r>
            <a:r>
              <a:rPr lang="zh-TW" altLang="en-US" dirty="0">
                <a:ea typeface="新細明體" pitchFamily="18" charset="-120"/>
              </a:rPr>
              <a:t>阿拉伯人不比非阿拉伯人優越</a:t>
            </a:r>
            <a:r>
              <a:rPr lang="en-US" altLang="zh-TW" dirty="0">
                <a:ea typeface="新細明體" pitchFamily="18" charset="-120"/>
              </a:rPr>
              <a:t>,</a:t>
            </a:r>
            <a:r>
              <a:rPr lang="zh-TW" altLang="en-US" dirty="0">
                <a:ea typeface="新細明體" pitchFamily="18" charset="-120"/>
              </a:rPr>
              <a:t>非阿拉伯人也不比阿拉伯人優越</a:t>
            </a:r>
            <a:r>
              <a:rPr lang="en-US" altLang="zh-TW" dirty="0">
                <a:ea typeface="新細明體" pitchFamily="18" charset="-120"/>
              </a:rPr>
              <a:t>; </a:t>
            </a:r>
            <a:r>
              <a:rPr lang="zh-TW" altLang="en-US" dirty="0">
                <a:ea typeface="新細明體" pitchFamily="18" charset="-120"/>
              </a:rPr>
              <a:t>白人不比黑人優越</a:t>
            </a:r>
            <a:r>
              <a:rPr lang="en-US" altLang="zh-TW" dirty="0">
                <a:ea typeface="新細明體" pitchFamily="18" charset="-120"/>
              </a:rPr>
              <a:t>,</a:t>
            </a:r>
            <a:r>
              <a:rPr lang="zh-TW" altLang="en-US" dirty="0">
                <a:ea typeface="新細明體" pitchFamily="18" charset="-120"/>
              </a:rPr>
              <a:t>黑人也不比白人優越</a:t>
            </a:r>
            <a:r>
              <a:rPr lang="en-US" altLang="zh-TW" dirty="0">
                <a:ea typeface="新細明體" pitchFamily="18" charset="-120"/>
              </a:rPr>
              <a:t>;</a:t>
            </a:r>
            <a:r>
              <a:rPr lang="zh-TW" altLang="en-US" dirty="0">
                <a:ea typeface="新細明體" pitchFamily="18" charset="-120"/>
              </a:rPr>
              <a:t>除了</a:t>
            </a:r>
            <a:r>
              <a:rPr lang="zh-TW" altLang="en-US" dirty="0">
                <a:solidFill>
                  <a:srgbClr val="BA0003"/>
                </a:solidFill>
                <a:ea typeface="新細明體" pitchFamily="18" charset="-120"/>
              </a:rPr>
              <a:t>敬畏</a:t>
            </a:r>
            <a:r>
              <a:rPr lang="zh-TW" altLang="en-US" dirty="0">
                <a:ea typeface="新細明體" pitchFamily="18" charset="-120"/>
              </a:rPr>
              <a:t>安拉並作善功者外。</a:t>
            </a:r>
          </a:p>
          <a:p>
            <a:pPr algn="r">
              <a:lnSpc>
                <a:spcPct val="150000"/>
              </a:lnSpc>
              <a:spcBef>
                <a:spcPts val="1200"/>
              </a:spcBef>
              <a:spcAft>
                <a:spcPts val="1200"/>
              </a:spcAft>
              <a:buFontTx/>
              <a:buNone/>
            </a:pPr>
            <a:r>
              <a:rPr lang="zh-TW" altLang="en-US" b="1" dirty="0">
                <a:ea typeface="新細明體" pitchFamily="18" charset="-120"/>
              </a:rPr>
              <a:t>穆聖 </a:t>
            </a:r>
            <a:r>
              <a:rPr lang="en-US" altLang="zh-TW" b="1" dirty="0">
                <a:ea typeface="新細明體" pitchFamily="18" charset="-120"/>
              </a:rPr>
              <a:t>-- </a:t>
            </a:r>
            <a:r>
              <a:rPr lang="zh-TW" altLang="en-US" b="1" dirty="0">
                <a:ea typeface="新細明體" pitchFamily="18" charset="-120"/>
              </a:rPr>
              <a:t>辭朝演說</a:t>
            </a:r>
          </a:p>
        </p:txBody>
      </p:sp>
    </p:spTree>
    <p:extLst>
      <p:ext uri="{BB962C8B-B14F-4D97-AF65-F5344CB8AC3E}">
        <p14:creationId xmlns:p14="http://schemas.microsoft.com/office/powerpoint/2010/main" val="3024634337"/>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zh-TW" altLang="en-US" b="1">
                <a:ea typeface="新細明體" pitchFamily="18" charset="-120"/>
              </a:rPr>
              <a:t>人人平等</a:t>
            </a:r>
            <a:endParaRPr lang="en-US" altLang="zh-TW" b="1">
              <a:ea typeface="新細明體" pitchFamily="18" charset="-120"/>
            </a:endParaRPr>
          </a:p>
        </p:txBody>
      </p:sp>
      <p:sp>
        <p:nvSpPr>
          <p:cNvPr id="78851" name="Rectangle 3"/>
          <p:cNvSpPr>
            <a:spLocks noGrp="1" noChangeArrowheads="1"/>
          </p:cNvSpPr>
          <p:nvPr>
            <p:ph type="body" idx="1"/>
          </p:nvPr>
        </p:nvSpPr>
        <p:spPr>
          <a:xfrm>
            <a:off x="152400" y="2060848"/>
            <a:ext cx="8667750" cy="4176464"/>
          </a:xfrm>
        </p:spPr>
        <p:txBody>
          <a:bodyPr>
            <a:normAutofit/>
          </a:bodyPr>
          <a:lstStyle/>
          <a:p>
            <a:pPr>
              <a:lnSpc>
                <a:spcPct val="150000"/>
              </a:lnSpc>
              <a:spcBef>
                <a:spcPts val="1200"/>
              </a:spcBef>
              <a:spcAft>
                <a:spcPts val="1200"/>
              </a:spcAft>
            </a:pPr>
            <a:r>
              <a:rPr lang="zh-TW" altLang="en-US" sz="3200" dirty="0">
                <a:ea typeface="新細明體" pitchFamily="18" charset="-120"/>
              </a:rPr>
              <a:t>所有人都是亞當的子孫   </a:t>
            </a:r>
            <a:r>
              <a:rPr lang="en-US" altLang="zh-TW" sz="3200" dirty="0">
                <a:ea typeface="新細明體" pitchFamily="18" charset="-120"/>
                <a:hlinkClick r:id="rId2" action="ppaction://hlinksldjump"/>
              </a:rPr>
              <a:t>(</a:t>
            </a:r>
            <a:r>
              <a:rPr lang="zh-TW" altLang="en-US" sz="3200" dirty="0">
                <a:ea typeface="新細明體" pitchFamily="18" charset="-120"/>
                <a:hlinkClick r:id="rId2" action="ppaction://hlinksldjump"/>
              </a:rPr>
              <a:t>古蘭經 </a:t>
            </a:r>
            <a:r>
              <a:rPr lang="en-US" altLang="zh-TW" sz="3200" dirty="0">
                <a:ea typeface="新細明體" pitchFamily="18" charset="-120"/>
                <a:hlinkClick r:id="rId2" action="ppaction://hlinksldjump"/>
              </a:rPr>
              <a:t>4:1)</a:t>
            </a:r>
            <a:endParaRPr lang="en-US" altLang="zh-TW" sz="3200" dirty="0">
              <a:ea typeface="新細明體" pitchFamily="18" charset="-120"/>
            </a:endParaRPr>
          </a:p>
          <a:p>
            <a:pPr>
              <a:lnSpc>
                <a:spcPct val="150000"/>
              </a:lnSpc>
              <a:spcBef>
                <a:spcPts val="1200"/>
              </a:spcBef>
              <a:spcAft>
                <a:spcPts val="1200"/>
              </a:spcAft>
            </a:pPr>
            <a:r>
              <a:rPr lang="zh-TW" altLang="en-US" sz="3200" dirty="0">
                <a:ea typeface="新細明體" pitchFamily="18" charset="-120"/>
              </a:rPr>
              <a:t>真主創造不同民族只為了大家互相認識，也是真主的大能 </a:t>
            </a:r>
            <a:r>
              <a:rPr lang="en-US" altLang="zh-TW" sz="3200" dirty="0">
                <a:ea typeface="新細明體" pitchFamily="18" charset="-120"/>
                <a:hlinkClick r:id="rId3" action="ppaction://hlinksldjump"/>
              </a:rPr>
              <a:t>(</a:t>
            </a:r>
            <a:r>
              <a:rPr lang="zh-TW" altLang="en-US" sz="3200" dirty="0">
                <a:ea typeface="新細明體" pitchFamily="18" charset="-120"/>
                <a:hlinkClick r:id="rId3" action="ppaction://hlinksldjump"/>
              </a:rPr>
              <a:t>古蘭經 </a:t>
            </a:r>
            <a:r>
              <a:rPr lang="en-US" altLang="zh-TW" sz="3200" dirty="0">
                <a:ea typeface="新細明體" pitchFamily="18" charset="-120"/>
                <a:hlinkClick r:id="rId3" action="ppaction://hlinksldjump"/>
              </a:rPr>
              <a:t>49:13)</a:t>
            </a:r>
            <a:endParaRPr lang="en-US" altLang="zh-TW" sz="3200" dirty="0">
              <a:ea typeface="新細明體" pitchFamily="18" charset="-120"/>
            </a:endParaRPr>
          </a:p>
          <a:p>
            <a:pPr>
              <a:lnSpc>
                <a:spcPct val="150000"/>
              </a:lnSpc>
              <a:spcBef>
                <a:spcPts val="1200"/>
              </a:spcBef>
              <a:spcAft>
                <a:spcPts val="1200"/>
              </a:spcAft>
            </a:pPr>
            <a:r>
              <a:rPr lang="zh-TW" altLang="en-US" sz="3200" dirty="0">
                <a:ea typeface="新細明體" pitchFamily="18" charset="-120"/>
              </a:rPr>
              <a:t>人人平等 </a:t>
            </a:r>
            <a:r>
              <a:rPr lang="en-US" altLang="zh-TW" sz="3200" dirty="0">
                <a:ea typeface="新細明體" pitchFamily="18" charset="-120"/>
                <a:hlinkClick r:id="rId4" action="ppaction://hlinksldjump"/>
              </a:rPr>
              <a:t>(</a:t>
            </a:r>
            <a:r>
              <a:rPr lang="zh-TW" altLang="en-US" sz="3200" b="1" dirty="0">
                <a:ea typeface="新細明體" pitchFamily="18" charset="-120"/>
                <a:hlinkClick r:id="rId5" action="ppaction://hlinksldjump"/>
              </a:rPr>
              <a:t>辭朝演說</a:t>
            </a:r>
            <a:r>
              <a:rPr lang="en-US" altLang="zh-TW" sz="3200" b="1" dirty="0">
                <a:ea typeface="新細明體" pitchFamily="18" charset="-120"/>
                <a:hlinkClick r:id="rId4" action="ppaction://hlinksldjump"/>
              </a:rPr>
              <a:t>)</a:t>
            </a:r>
            <a:endParaRPr lang="en-US" altLang="zh-TW" sz="3200" dirty="0">
              <a:ea typeface="新細明體" pitchFamily="18" charset="-120"/>
            </a:endParaRPr>
          </a:p>
          <a:p>
            <a:pPr algn="r">
              <a:buFontTx/>
              <a:buNone/>
            </a:pPr>
            <a:endParaRPr lang="en-US" altLang="zh-TW" dirty="0">
              <a:ea typeface="新細明體" pitchFamily="18" charset="-120"/>
            </a:endParaRPr>
          </a:p>
        </p:txBody>
      </p:sp>
      <p:pic>
        <p:nvPicPr>
          <p:cNvPr id="78852" name="Picture 4" descr="File:Balanced scales.sv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0825" y="188913"/>
            <a:ext cx="1258888" cy="1114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0551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8851">
                                            <p:txEl>
                                              <p:pRg st="0" end="0"/>
                                            </p:txEl>
                                          </p:spTgt>
                                        </p:tgtEl>
                                        <p:attrNameLst>
                                          <p:attrName>style.visibility</p:attrName>
                                        </p:attrNameLst>
                                      </p:cBhvr>
                                      <p:to>
                                        <p:strVal val="visible"/>
                                      </p:to>
                                    </p:set>
                                    <p:animEffect transition="in" filter="blinds(horizontal)">
                                      <p:cBhvr>
                                        <p:cTn id="7" dur="500"/>
                                        <p:tgtEl>
                                          <p:spTgt spid="788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8851">
                                            <p:txEl>
                                              <p:pRg st="1" end="1"/>
                                            </p:txEl>
                                          </p:spTgt>
                                        </p:tgtEl>
                                        <p:attrNameLst>
                                          <p:attrName>style.visibility</p:attrName>
                                        </p:attrNameLst>
                                      </p:cBhvr>
                                      <p:to>
                                        <p:strVal val="visible"/>
                                      </p:to>
                                    </p:set>
                                    <p:animEffect transition="in" filter="blinds(horizontal)">
                                      <p:cBhvr>
                                        <p:cTn id="12" dur="500"/>
                                        <p:tgtEl>
                                          <p:spTgt spid="788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8851">
                                            <p:txEl>
                                              <p:pRg st="2" end="2"/>
                                            </p:txEl>
                                          </p:spTgt>
                                        </p:tgtEl>
                                        <p:attrNameLst>
                                          <p:attrName>style.visibility</p:attrName>
                                        </p:attrNameLst>
                                      </p:cBhvr>
                                      <p:to>
                                        <p:strVal val="visible"/>
                                      </p:to>
                                    </p:set>
                                    <p:animEffect transition="in" filter="blinds(horizontal)">
                                      <p:cBhvr>
                                        <p:cTn id="17" dur="500"/>
                                        <p:tgtEl>
                                          <p:spTgt spid="788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zh-TW" altLang="en-US">
                <a:ea typeface="新細明體" pitchFamily="18" charset="-120"/>
              </a:rPr>
              <a:t>為主道而施捨財產</a:t>
            </a:r>
          </a:p>
        </p:txBody>
      </p:sp>
      <p:sp>
        <p:nvSpPr>
          <p:cNvPr id="99331" name="Rectangle 3"/>
          <p:cNvSpPr>
            <a:spLocks noGrp="1" noChangeArrowheads="1"/>
          </p:cNvSpPr>
          <p:nvPr>
            <p:ph type="body" idx="1"/>
          </p:nvPr>
        </p:nvSpPr>
        <p:spPr/>
        <p:txBody>
          <a:bodyPr>
            <a:normAutofit/>
          </a:bodyPr>
          <a:lstStyle/>
          <a:p>
            <a:pPr>
              <a:lnSpc>
                <a:spcPct val="150000"/>
              </a:lnSpc>
            </a:pPr>
            <a:r>
              <a:rPr lang="zh-TW" altLang="en-US" sz="3200" dirty="0">
                <a:ea typeface="新細明體" pitchFamily="18" charset="-120"/>
              </a:rPr>
              <a:t>為主道而施捨財產的人，譬如（一個農夫，播下）一粒穀種，發出七穗，每穗結一百顆穀粒。真主加倍地報酬他所意欲的人，真主是寬大的，是全知的。  </a:t>
            </a:r>
            <a:r>
              <a:rPr lang="en-US" altLang="zh-TW" sz="3200" dirty="0">
                <a:ea typeface="新細明體" pitchFamily="18" charset="-120"/>
              </a:rPr>
              <a:t>(</a:t>
            </a:r>
            <a:r>
              <a:rPr lang="zh-TW" altLang="en-US" sz="3200" dirty="0">
                <a:ea typeface="新細明體" pitchFamily="18" charset="-120"/>
              </a:rPr>
              <a:t>古蘭經 </a:t>
            </a:r>
            <a:r>
              <a:rPr lang="en-US" altLang="zh-TW" sz="3200" dirty="0">
                <a:ea typeface="新細明體" pitchFamily="18" charset="-120"/>
              </a:rPr>
              <a:t>2:261)</a:t>
            </a:r>
          </a:p>
        </p:txBody>
      </p:sp>
    </p:spTree>
    <p:extLst>
      <p:ext uri="{BB962C8B-B14F-4D97-AF65-F5344CB8AC3E}">
        <p14:creationId xmlns:p14="http://schemas.microsoft.com/office/powerpoint/2010/main" val="3724936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zh-TW" altLang="en-US">
                <a:ea typeface="新細明體" pitchFamily="18" charset="-120"/>
              </a:rPr>
              <a:t>天課</a:t>
            </a:r>
          </a:p>
        </p:txBody>
      </p:sp>
      <p:sp>
        <p:nvSpPr>
          <p:cNvPr id="95235" name="Rectangle 3"/>
          <p:cNvSpPr>
            <a:spLocks noGrp="1" noChangeArrowheads="1"/>
          </p:cNvSpPr>
          <p:nvPr>
            <p:ph type="body" idx="1"/>
          </p:nvPr>
        </p:nvSpPr>
        <p:spPr/>
        <p:txBody>
          <a:bodyPr>
            <a:normAutofit/>
          </a:bodyPr>
          <a:lstStyle/>
          <a:p>
            <a:pPr>
              <a:lnSpc>
                <a:spcPct val="150000"/>
              </a:lnSpc>
            </a:pPr>
            <a:r>
              <a:rPr lang="zh-TW" altLang="en-US" sz="3200" dirty="0">
                <a:ea typeface="新細明體" pitchFamily="18" charset="-120"/>
              </a:rPr>
              <a:t>你們當謹守拜功，完納天課，與鞠躬者同齊鞠躬。   </a:t>
            </a:r>
            <a:r>
              <a:rPr lang="en-US" altLang="zh-TW" sz="3200" dirty="0">
                <a:ea typeface="新細明體" pitchFamily="18" charset="-120"/>
              </a:rPr>
              <a:t>(</a:t>
            </a:r>
            <a:r>
              <a:rPr lang="zh-TW" altLang="en-US" sz="3200" dirty="0">
                <a:ea typeface="新細明體" pitchFamily="18" charset="-120"/>
              </a:rPr>
              <a:t>古蘭經 </a:t>
            </a:r>
            <a:r>
              <a:rPr lang="en-US" altLang="zh-TW" sz="3200" dirty="0">
                <a:ea typeface="新細明體" pitchFamily="18" charset="-120"/>
              </a:rPr>
              <a:t>4:23)</a:t>
            </a:r>
          </a:p>
        </p:txBody>
      </p:sp>
    </p:spTree>
    <p:extLst>
      <p:ext uri="{BB962C8B-B14F-4D97-AF65-F5344CB8AC3E}">
        <p14:creationId xmlns:p14="http://schemas.microsoft.com/office/powerpoint/2010/main" val="847593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zh-TW" altLang="en-US">
                <a:ea typeface="新細明體" pitchFamily="18" charset="-120"/>
              </a:rPr>
              <a:t>天課</a:t>
            </a:r>
          </a:p>
        </p:txBody>
      </p:sp>
      <p:sp>
        <p:nvSpPr>
          <p:cNvPr id="94211" name="Rectangle 3"/>
          <p:cNvSpPr>
            <a:spLocks noGrp="1" noChangeArrowheads="1"/>
          </p:cNvSpPr>
          <p:nvPr>
            <p:ph type="body" idx="1"/>
          </p:nvPr>
        </p:nvSpPr>
        <p:spPr/>
        <p:txBody>
          <a:bodyPr/>
          <a:lstStyle/>
          <a:p>
            <a:pPr>
              <a:lnSpc>
                <a:spcPct val="130000"/>
              </a:lnSpc>
              <a:spcBef>
                <a:spcPts val="1200"/>
              </a:spcBef>
            </a:pPr>
            <a:r>
              <a:rPr lang="zh-TW" altLang="en-US" sz="3600" dirty="0">
                <a:latin typeface="華康中明體" pitchFamily="49" charset="-120"/>
                <a:ea typeface="華康中明體" pitchFamily="49" charset="-120"/>
              </a:rPr>
              <a:t>阿文的意思是淨化、潔淨、增長、發</a:t>
            </a:r>
          </a:p>
          <a:p>
            <a:pPr>
              <a:lnSpc>
                <a:spcPct val="130000"/>
              </a:lnSpc>
              <a:spcBef>
                <a:spcPts val="1200"/>
              </a:spcBef>
            </a:pPr>
            <a:r>
              <a:rPr lang="zh-TW" altLang="en-US" sz="3600" dirty="0">
                <a:latin typeface="華康中明體" pitchFamily="49" charset="-120"/>
                <a:ea typeface="華康中明體" pitchFamily="49" charset="-120"/>
              </a:rPr>
              <a:t>通過施天課來淨化財產，淨化本身對財產貪慕之心</a:t>
            </a:r>
          </a:p>
          <a:p>
            <a:pPr>
              <a:lnSpc>
                <a:spcPct val="130000"/>
              </a:lnSpc>
              <a:spcBef>
                <a:spcPts val="1200"/>
              </a:spcBef>
            </a:pPr>
            <a:r>
              <a:rPr lang="zh-TW" altLang="en-US" sz="3600" dirty="0">
                <a:latin typeface="華康中明體" pitchFamily="49" charset="-120"/>
                <a:ea typeface="華康中明體" pitchFamily="49" charset="-120"/>
              </a:rPr>
              <a:t>淨化收天課的人對富人妒忌之心</a:t>
            </a:r>
          </a:p>
          <a:p>
            <a:pPr algn="r">
              <a:lnSpc>
                <a:spcPct val="130000"/>
              </a:lnSpc>
              <a:spcBef>
                <a:spcPts val="1200"/>
              </a:spcBef>
              <a:buFontTx/>
              <a:buNone/>
            </a:pPr>
            <a:r>
              <a:rPr lang="en-US" altLang="zh-TW" sz="3600" dirty="0">
                <a:latin typeface="華康中明體" pitchFamily="49" charset="-120"/>
                <a:ea typeface="華康中明體" pitchFamily="49" charset="-120"/>
              </a:rPr>
              <a:t>(</a:t>
            </a:r>
            <a:r>
              <a:rPr lang="zh-TW" altLang="en-US" sz="3600" dirty="0">
                <a:latin typeface="華康中明體" pitchFamily="49" charset="-120"/>
                <a:ea typeface="華康中明體" pitchFamily="49" charset="-120"/>
              </a:rPr>
              <a:t>古蘭經 </a:t>
            </a:r>
            <a:r>
              <a:rPr lang="en-US" altLang="zh-TW" sz="3600" dirty="0">
                <a:latin typeface="華康中明體" pitchFamily="49" charset="-120"/>
                <a:ea typeface="華康中明體" pitchFamily="49" charset="-120"/>
              </a:rPr>
              <a:t>2:43)</a:t>
            </a:r>
            <a:endParaRPr lang="zh-TW" altLang="en-US" sz="3600" dirty="0">
              <a:latin typeface="華康中明體" pitchFamily="49" charset="-120"/>
              <a:ea typeface="華康中明體" pitchFamily="49" charset="-120"/>
            </a:endParaRPr>
          </a:p>
          <a:p>
            <a:pPr>
              <a:lnSpc>
                <a:spcPct val="130000"/>
              </a:lnSpc>
              <a:spcBef>
                <a:spcPts val="1200"/>
              </a:spcBef>
            </a:pPr>
            <a:endParaRPr lang="zh-TW" altLang="en-US" sz="3600" dirty="0">
              <a:latin typeface="華康中明體" pitchFamily="49" charset="-120"/>
              <a:ea typeface="華康中明體" pitchFamily="49" charset="-120"/>
            </a:endParaRPr>
          </a:p>
          <a:p>
            <a:endParaRPr lang="zh-TW" altLang="en-US" sz="3600" dirty="0">
              <a:latin typeface="華康中明體" pitchFamily="49" charset="-120"/>
              <a:ea typeface="華康中明體" pitchFamily="49" charset="-120"/>
            </a:endParaRPr>
          </a:p>
        </p:txBody>
      </p:sp>
    </p:spTree>
    <p:extLst>
      <p:ext uri="{BB962C8B-B14F-4D97-AF65-F5344CB8AC3E}">
        <p14:creationId xmlns:p14="http://schemas.microsoft.com/office/powerpoint/2010/main" val="86436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4211">
                                            <p:txEl>
                                              <p:pRg st="0" end="0"/>
                                            </p:txEl>
                                          </p:spTgt>
                                        </p:tgtEl>
                                        <p:attrNameLst>
                                          <p:attrName>style.visibility</p:attrName>
                                        </p:attrNameLst>
                                      </p:cBhvr>
                                      <p:to>
                                        <p:strVal val="visible"/>
                                      </p:to>
                                    </p:set>
                                    <p:animEffect transition="in" filter="blinds(horizontal)">
                                      <p:cBhvr>
                                        <p:cTn id="7" dur="500"/>
                                        <p:tgtEl>
                                          <p:spTgt spid="942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4211">
                                            <p:txEl>
                                              <p:pRg st="1" end="1"/>
                                            </p:txEl>
                                          </p:spTgt>
                                        </p:tgtEl>
                                        <p:attrNameLst>
                                          <p:attrName>style.visibility</p:attrName>
                                        </p:attrNameLst>
                                      </p:cBhvr>
                                      <p:to>
                                        <p:strVal val="visible"/>
                                      </p:to>
                                    </p:set>
                                    <p:animEffect transition="in" filter="blinds(horizontal)">
                                      <p:cBhvr>
                                        <p:cTn id="12" dur="500"/>
                                        <p:tgtEl>
                                          <p:spTgt spid="942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4211">
                                            <p:txEl>
                                              <p:pRg st="2" end="2"/>
                                            </p:txEl>
                                          </p:spTgt>
                                        </p:tgtEl>
                                        <p:attrNameLst>
                                          <p:attrName>style.visibility</p:attrName>
                                        </p:attrNameLst>
                                      </p:cBhvr>
                                      <p:to>
                                        <p:strVal val="visible"/>
                                      </p:to>
                                    </p:set>
                                    <p:animEffect transition="in" filter="blinds(horizontal)">
                                      <p:cBhvr>
                                        <p:cTn id="17" dur="500"/>
                                        <p:tgtEl>
                                          <p:spTgt spid="9421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4211">
                                            <p:txEl>
                                              <p:pRg st="3" end="3"/>
                                            </p:txEl>
                                          </p:spTgt>
                                        </p:tgtEl>
                                        <p:attrNameLst>
                                          <p:attrName>style.visibility</p:attrName>
                                        </p:attrNameLst>
                                      </p:cBhvr>
                                      <p:to>
                                        <p:strVal val="visible"/>
                                      </p:to>
                                    </p:set>
                                    <p:animEffect transition="in" filter="blinds(horizontal)">
                                      <p:cBhvr>
                                        <p:cTn id="22" dur="500"/>
                                        <p:tgtEl>
                                          <p:spTgt spid="942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TW" altLang="en-US"/>
          </a:p>
        </p:txBody>
      </p:sp>
      <p:sp>
        <p:nvSpPr>
          <p:cNvPr id="3" name="Content Placeholder 2"/>
          <p:cNvSpPr>
            <a:spLocks noGrp="1"/>
          </p:cNvSpPr>
          <p:nvPr>
            <p:ph idx="1"/>
          </p:nvPr>
        </p:nvSpPr>
        <p:spPr/>
        <p:txBody>
          <a:bodyPr>
            <a:normAutofit/>
          </a:bodyPr>
          <a:lstStyle/>
          <a:p>
            <a:pPr algn="ctr">
              <a:buNone/>
            </a:pPr>
            <a:r>
              <a:rPr lang="zh-TW" altLang="zh-TW" sz="9600" b="1" dirty="0" smtClean="0"/>
              <a:t>謝謝</a:t>
            </a:r>
            <a:endParaRPr lang="zh-TW" altLang="en-US" sz="96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6"/>
          <p:cNvSpPr>
            <a:spLocks noGrp="1" noChangeArrowheads="1"/>
          </p:cNvSpPr>
          <p:nvPr>
            <p:ph type="sldNum" sz="quarter" idx="12"/>
          </p:nvPr>
        </p:nvSpPr>
        <p:spPr/>
        <p:txBody>
          <a:bodyPr/>
          <a:lstStyle/>
          <a:p>
            <a:pPr>
              <a:defRPr/>
            </a:pPr>
            <a:fld id="{969FA41A-8E13-4690-A1AA-80B242AD6324}" type="slidenum">
              <a:rPr lang="en-US" altLang="zh-TW">
                <a:solidFill>
                  <a:prstClr val="white">
                    <a:tint val="75000"/>
                  </a:prstClr>
                </a:solidFill>
              </a:rPr>
              <a:pPr>
                <a:defRPr/>
              </a:pPr>
              <a:t>5</a:t>
            </a:fld>
            <a:endParaRPr lang="en-US" altLang="zh-TW">
              <a:solidFill>
                <a:prstClr val="white">
                  <a:tint val="75000"/>
                </a:prstClr>
              </a:solidFill>
            </a:endParaRPr>
          </a:p>
        </p:txBody>
      </p:sp>
      <p:pic>
        <p:nvPicPr>
          <p:cNvPr id="39939" name="Picture 2" descr="Slide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Text Box 3"/>
          <p:cNvSpPr txBox="1">
            <a:spLocks noChangeArrowheads="1"/>
          </p:cNvSpPr>
          <p:nvPr/>
        </p:nvSpPr>
        <p:spPr bwMode="auto">
          <a:xfrm>
            <a:off x="611068" y="188913"/>
            <a:ext cx="792040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lgn="ctr" eaLnBrk="1" fontAlgn="base" hangingPunct="1">
              <a:spcBef>
                <a:spcPct val="0"/>
              </a:spcBef>
              <a:spcAft>
                <a:spcPct val="0"/>
              </a:spcAft>
            </a:pPr>
            <a:r>
              <a:rPr lang="zh-TW" altLang="en-US" sz="4400">
                <a:solidFill>
                  <a:prstClr val="white"/>
                </a:solidFill>
                <a:latin typeface="Arial" pitchFamily="34" charset="0"/>
                <a:ea typeface="標楷體" pitchFamily="65" charset="-120"/>
              </a:rPr>
              <a:t>史上最具影響力的位人物</a:t>
            </a:r>
          </a:p>
        </p:txBody>
      </p:sp>
      <p:sp>
        <p:nvSpPr>
          <p:cNvPr id="39941" name="Text Box 4"/>
          <p:cNvSpPr txBox="1">
            <a:spLocks noChangeArrowheads="1"/>
          </p:cNvSpPr>
          <p:nvPr/>
        </p:nvSpPr>
        <p:spPr bwMode="auto">
          <a:xfrm>
            <a:off x="4932485" y="6092825"/>
            <a:ext cx="2592266"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fontAlgn="base" hangingPunct="1">
              <a:spcBef>
                <a:spcPct val="50000"/>
              </a:spcBef>
              <a:spcAft>
                <a:spcPct val="0"/>
              </a:spcAft>
            </a:pPr>
            <a:r>
              <a:rPr lang="zh-TW" altLang="en-US" sz="3600" b="1" dirty="0">
                <a:solidFill>
                  <a:srgbClr val="CC0000"/>
                </a:solidFill>
                <a:latin typeface="Arial" pitchFamily="34" charset="0"/>
                <a:ea typeface="標楷體" pitchFamily="65" charset="-120"/>
              </a:rPr>
              <a:t>米高</a:t>
            </a:r>
            <a:r>
              <a:rPr lang="zh-TW" altLang="en-US" sz="3600" b="1" dirty="0">
                <a:solidFill>
                  <a:srgbClr val="CC0000"/>
                </a:solidFill>
                <a:latin typeface="標楷體" pitchFamily="65" charset="-120"/>
                <a:ea typeface="標楷體" pitchFamily="65" charset="-120"/>
              </a:rPr>
              <a:t>‧</a:t>
            </a:r>
            <a:r>
              <a:rPr lang="zh-TW" altLang="en-US" sz="3600" b="1" dirty="0">
                <a:solidFill>
                  <a:srgbClr val="CC0000"/>
                </a:solidFill>
                <a:latin typeface="Arial" pitchFamily="34" charset="0"/>
                <a:ea typeface="標楷體" pitchFamily="65" charset="-120"/>
              </a:rPr>
              <a:t>哈特</a:t>
            </a:r>
          </a:p>
        </p:txBody>
      </p:sp>
      <p:sp>
        <p:nvSpPr>
          <p:cNvPr id="2" name="文字方塊 1"/>
          <p:cNvSpPr txBox="1"/>
          <p:nvPr/>
        </p:nvSpPr>
        <p:spPr>
          <a:xfrm>
            <a:off x="611068" y="188913"/>
            <a:ext cx="8065388" cy="646331"/>
          </a:xfrm>
          <a:prstGeom prst="rect">
            <a:avLst/>
          </a:prstGeom>
          <a:noFill/>
        </p:spPr>
        <p:txBody>
          <a:bodyPr wrap="square" rtlCol="0">
            <a:spAutoFit/>
          </a:bodyPr>
          <a:lstStyle/>
          <a:p>
            <a:pPr>
              <a:buClr>
                <a:srgbClr val="F88941"/>
              </a:buClr>
              <a:defRPr/>
            </a:pPr>
            <a:r>
              <a:rPr lang="zh-TW" altLang="en-US" sz="3600" b="1" dirty="0" smtClean="0">
                <a:solidFill>
                  <a:srgbClr val="000000"/>
                </a:solidFill>
                <a:latin typeface="微軟正黑體"/>
              </a:rPr>
              <a:t>“一百</a:t>
            </a:r>
            <a:r>
              <a:rPr lang="zh-TW" altLang="en-US" sz="3600" b="1" dirty="0">
                <a:solidFill>
                  <a:srgbClr val="000000"/>
                </a:solidFill>
                <a:latin typeface="微軟正黑體"/>
              </a:rPr>
              <a:t>名歷史上影響力最大的人物</a:t>
            </a:r>
            <a:r>
              <a:rPr lang="zh-TW" altLang="en-US" sz="3600" b="1" dirty="0" smtClean="0">
                <a:solidFill>
                  <a:srgbClr val="000000"/>
                </a:solidFill>
                <a:latin typeface="微軟正黑體"/>
              </a:rPr>
              <a:t>”</a:t>
            </a:r>
            <a:endParaRPr lang="en-US" altLang="zh-TW" sz="3600" b="1" dirty="0">
              <a:solidFill>
                <a:srgbClr val="000000"/>
              </a:solidFill>
              <a:latin typeface="微軟正黑體"/>
            </a:endParaRPr>
          </a:p>
        </p:txBody>
      </p:sp>
      <p:sp>
        <p:nvSpPr>
          <p:cNvPr id="3" name="文字方塊 2"/>
          <p:cNvSpPr txBox="1"/>
          <p:nvPr/>
        </p:nvSpPr>
        <p:spPr>
          <a:xfrm>
            <a:off x="5292080" y="4418619"/>
            <a:ext cx="2088232" cy="584775"/>
          </a:xfrm>
          <a:prstGeom prst="rect">
            <a:avLst/>
          </a:prstGeom>
          <a:noFill/>
        </p:spPr>
        <p:txBody>
          <a:bodyPr wrap="square" rtlCol="0">
            <a:spAutoFit/>
          </a:bodyPr>
          <a:lstStyle/>
          <a:p>
            <a:pPr algn="ctr"/>
            <a:r>
              <a:rPr lang="en-US" altLang="zh-HK" sz="3200" dirty="0" smtClean="0">
                <a:solidFill>
                  <a:prstClr val="black"/>
                </a:solidFill>
              </a:rPr>
              <a:t>(1978)</a:t>
            </a:r>
            <a:endParaRPr lang="zh-HK" altLang="en-US" sz="3200" dirty="0">
              <a:solidFill>
                <a:prstClr val="black"/>
              </a:solidFill>
            </a:endParaRPr>
          </a:p>
        </p:txBody>
      </p:sp>
    </p:spTree>
    <p:extLst>
      <p:ext uri="{BB962C8B-B14F-4D97-AF65-F5344CB8AC3E}">
        <p14:creationId xmlns:p14="http://schemas.microsoft.com/office/powerpoint/2010/main" val="1905483197"/>
      </p:ext>
    </p:extLst>
  </p:cSld>
  <p:clrMapOvr>
    <a:masterClrMapping/>
  </p:clrMapOvr>
  <p:transition>
    <p:strips dir="l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2132856"/>
            <a:ext cx="8280920" cy="3293209"/>
          </a:xfrm>
          <a:prstGeom prst="rect">
            <a:avLst/>
          </a:prstGeom>
        </p:spPr>
        <p:txBody>
          <a:bodyPr wrap="square">
            <a:spAutoFit/>
          </a:bodyPr>
          <a:lstStyle/>
          <a:p>
            <a:pPr marL="444500" indent="-444500" fontAlgn="auto">
              <a:lnSpc>
                <a:spcPct val="130000"/>
              </a:lnSpc>
              <a:spcBef>
                <a:spcPts val="500"/>
              </a:spcBef>
              <a:spcAft>
                <a:spcPts val="500"/>
              </a:spcAft>
              <a:buClr>
                <a:schemeClr val="accent3"/>
              </a:buClr>
              <a:buFont typeface="Monotype Sorts" pitchFamily="2" charset="2"/>
              <a:buNone/>
              <a:defRPr/>
            </a:pPr>
            <a:r>
              <a:rPr lang="zh-TW" altLang="en-US" sz="3200" b="1" dirty="0">
                <a:solidFill>
                  <a:srgbClr val="000000"/>
                </a:solidFill>
                <a:latin typeface="細明體" pitchFamily="49" charset="-120"/>
                <a:ea typeface="細明體" pitchFamily="49" charset="-120"/>
              </a:rPr>
              <a:t>「在所列出世上最具影響力的人物之中，我選擇了穆罕默德居首。這個做法，有些訪者可能感到詫異，有些訪者甚至會提出質問；但不論在宗教或世俗的層面上，他實在是歷史上唯一最成功的人物。」</a:t>
            </a:r>
          </a:p>
        </p:txBody>
      </p:sp>
    </p:spTree>
    <p:extLst>
      <p:ext uri="{BB962C8B-B14F-4D97-AF65-F5344CB8AC3E}">
        <p14:creationId xmlns:p14="http://schemas.microsoft.com/office/powerpoint/2010/main" val="4067140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TW" altLang="en-US" dirty="0" smtClean="0"/>
              <a:t>穆罕默德聖人的人格 </a:t>
            </a:r>
            <a:r>
              <a:rPr lang="en-US" altLang="zh-TW" dirty="0" smtClean="0"/>
              <a:t/>
            </a:r>
            <a:br>
              <a:rPr lang="en-US" altLang="zh-TW" dirty="0" smtClean="0"/>
            </a:br>
            <a:endParaRPr lang="zh-TW" altLang="en-US" dirty="0"/>
          </a:p>
        </p:txBody>
      </p:sp>
      <p:sp>
        <p:nvSpPr>
          <p:cNvPr id="3" name="Content Placeholder 2"/>
          <p:cNvSpPr>
            <a:spLocks noGrp="1"/>
          </p:cNvSpPr>
          <p:nvPr>
            <p:ph idx="1"/>
          </p:nvPr>
        </p:nvSpPr>
        <p:spPr>
          <a:xfrm>
            <a:off x="323528" y="1700808"/>
            <a:ext cx="8424936" cy="3456384"/>
          </a:xfrm>
        </p:spPr>
        <p:txBody>
          <a:bodyPr>
            <a:normAutofit fontScale="77500" lnSpcReduction="20000"/>
          </a:bodyPr>
          <a:lstStyle/>
          <a:p>
            <a:pPr>
              <a:lnSpc>
                <a:spcPct val="160000"/>
              </a:lnSpc>
              <a:spcBef>
                <a:spcPts val="1200"/>
              </a:spcBef>
              <a:spcAft>
                <a:spcPts val="1200"/>
              </a:spcAft>
            </a:pPr>
            <a:r>
              <a:rPr lang="zh-TW" altLang="zh-TW" sz="3300" dirty="0" smtClean="0"/>
              <a:t>第一，我們要學習穆聖對事業執著和信仰堅定的精神</a:t>
            </a:r>
            <a:r>
              <a:rPr lang="zh-TW" altLang="zh-TW" sz="3300" dirty="0" smtClean="0"/>
              <a:t>。</a:t>
            </a:r>
            <a:endParaRPr lang="en-US" altLang="zh-TW" sz="3300" dirty="0" smtClean="0"/>
          </a:p>
          <a:p>
            <a:pPr>
              <a:lnSpc>
                <a:spcPct val="160000"/>
              </a:lnSpc>
              <a:spcBef>
                <a:spcPts val="1200"/>
              </a:spcBef>
              <a:spcAft>
                <a:spcPts val="1200"/>
              </a:spcAft>
            </a:pPr>
            <a:r>
              <a:rPr lang="zh-TW" altLang="zh-TW" sz="3300" dirty="0"/>
              <a:t>第二，我們要學習穆聖寬大的胸懷，以德報怨的品德</a:t>
            </a:r>
            <a:r>
              <a:rPr lang="zh-TW" altLang="zh-TW" sz="3300" dirty="0" smtClean="0"/>
              <a:t>。</a:t>
            </a:r>
            <a:endParaRPr lang="en-US" altLang="zh-TW" sz="3300" dirty="0" smtClean="0"/>
          </a:p>
          <a:p>
            <a:pPr>
              <a:lnSpc>
                <a:spcPct val="160000"/>
              </a:lnSpc>
              <a:spcBef>
                <a:spcPts val="1200"/>
              </a:spcBef>
              <a:spcAft>
                <a:spcPts val="1200"/>
              </a:spcAft>
            </a:pPr>
            <a:r>
              <a:rPr lang="zh-TW" altLang="zh-TW" sz="3300" dirty="0"/>
              <a:t>第三，我們要學習穆聖無私奉獻、樂善好施的品格</a:t>
            </a:r>
            <a:r>
              <a:rPr lang="zh-TW" altLang="zh-TW" sz="3300" dirty="0" smtClean="0"/>
              <a:t>。</a:t>
            </a:r>
            <a:endParaRPr lang="en-US" altLang="zh-TW" sz="3300" dirty="0" smtClean="0"/>
          </a:p>
          <a:p>
            <a:pPr>
              <a:lnSpc>
                <a:spcPct val="160000"/>
              </a:lnSpc>
              <a:spcBef>
                <a:spcPts val="1200"/>
              </a:spcBef>
              <a:spcAft>
                <a:spcPts val="1200"/>
              </a:spcAft>
            </a:pPr>
            <a:r>
              <a:rPr lang="zh-TW" altLang="zh-TW" sz="3300" dirty="0"/>
              <a:t>第四，我們要學習穆聖憐恤他人、普慈生命的美德</a:t>
            </a:r>
            <a:r>
              <a:rPr lang="zh-TW" altLang="zh-TW" sz="3300" dirty="0" smtClean="0"/>
              <a:t>。</a:t>
            </a:r>
            <a:endParaRPr lang="en-US" altLang="zh-TW"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290">
                                          <p:stCondLst>
                                            <p:cond delay="0"/>
                                          </p:stCondLst>
                                        </p:cTn>
                                        <p:tgtEl>
                                          <p:spTgt spid="3">
                                            <p:txEl>
                                              <p:pRg st="0" end="0"/>
                                            </p:txEl>
                                          </p:spTgt>
                                        </p:tgtEl>
                                      </p:cBhvr>
                                    </p:animEffect>
                                    <p:anim calcmode="lin" valueType="num">
                                      <p:cBhvr>
                                        <p:cTn id="8" dur="911"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13">
                                          <p:stCondLst>
                                            <p:cond delay="325"/>
                                          </p:stCondLst>
                                        </p:cTn>
                                        <p:tgtEl>
                                          <p:spTgt spid="3">
                                            <p:txEl>
                                              <p:pRg st="0" end="0"/>
                                            </p:txEl>
                                          </p:spTgt>
                                        </p:tgtEl>
                                      </p:cBhvr>
                                      <p:to x="100000" y="60000"/>
                                    </p:animScale>
                                    <p:animScale>
                                      <p:cBhvr>
                                        <p:cTn id="14" dur="83" decel="50000">
                                          <p:stCondLst>
                                            <p:cond delay="338"/>
                                          </p:stCondLst>
                                        </p:cTn>
                                        <p:tgtEl>
                                          <p:spTgt spid="3">
                                            <p:txEl>
                                              <p:pRg st="0" end="0"/>
                                            </p:txEl>
                                          </p:spTgt>
                                        </p:tgtEl>
                                      </p:cBhvr>
                                      <p:to x="100000" y="100000"/>
                                    </p:animScale>
                                    <p:animScale>
                                      <p:cBhvr>
                                        <p:cTn id="15" dur="13">
                                          <p:stCondLst>
                                            <p:cond delay="656"/>
                                          </p:stCondLst>
                                        </p:cTn>
                                        <p:tgtEl>
                                          <p:spTgt spid="3">
                                            <p:txEl>
                                              <p:pRg st="0" end="0"/>
                                            </p:txEl>
                                          </p:spTgt>
                                        </p:tgtEl>
                                      </p:cBhvr>
                                      <p:to x="100000" y="80000"/>
                                    </p:animScale>
                                    <p:animScale>
                                      <p:cBhvr>
                                        <p:cTn id="16" dur="83" decel="50000">
                                          <p:stCondLst>
                                            <p:cond delay="669"/>
                                          </p:stCondLst>
                                        </p:cTn>
                                        <p:tgtEl>
                                          <p:spTgt spid="3">
                                            <p:txEl>
                                              <p:pRg st="0" end="0"/>
                                            </p:txEl>
                                          </p:spTgt>
                                        </p:tgtEl>
                                      </p:cBhvr>
                                      <p:to x="100000" y="100000"/>
                                    </p:animScale>
                                    <p:animScale>
                                      <p:cBhvr>
                                        <p:cTn id="17" dur="13">
                                          <p:stCondLst>
                                            <p:cond delay="821"/>
                                          </p:stCondLst>
                                        </p:cTn>
                                        <p:tgtEl>
                                          <p:spTgt spid="3">
                                            <p:txEl>
                                              <p:pRg st="0" end="0"/>
                                            </p:txEl>
                                          </p:spTgt>
                                        </p:tgtEl>
                                      </p:cBhvr>
                                      <p:to x="100000" y="90000"/>
                                    </p:animScale>
                                    <p:animScale>
                                      <p:cBhvr>
                                        <p:cTn id="18" dur="83" decel="50000">
                                          <p:stCondLst>
                                            <p:cond delay="834"/>
                                          </p:stCondLst>
                                        </p:cTn>
                                        <p:tgtEl>
                                          <p:spTgt spid="3">
                                            <p:txEl>
                                              <p:pRg st="0" end="0"/>
                                            </p:txEl>
                                          </p:spTgt>
                                        </p:tgtEl>
                                      </p:cBhvr>
                                      <p:to x="100000" y="100000"/>
                                    </p:animScale>
                                    <p:animScale>
                                      <p:cBhvr>
                                        <p:cTn id="19" dur="13">
                                          <p:stCondLst>
                                            <p:cond delay="904"/>
                                          </p:stCondLst>
                                        </p:cTn>
                                        <p:tgtEl>
                                          <p:spTgt spid="3">
                                            <p:txEl>
                                              <p:pRg st="0" end="0"/>
                                            </p:txEl>
                                          </p:spTgt>
                                        </p:tgtEl>
                                      </p:cBhvr>
                                      <p:to x="100000" y="95000"/>
                                    </p:animScale>
                                    <p:animScale>
                                      <p:cBhvr>
                                        <p:cTn id="20" dur="83" decel="50000">
                                          <p:stCondLst>
                                            <p:cond delay="917"/>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290">
                                          <p:stCondLst>
                                            <p:cond delay="0"/>
                                          </p:stCondLst>
                                        </p:cTn>
                                        <p:tgtEl>
                                          <p:spTgt spid="3">
                                            <p:txEl>
                                              <p:pRg st="1" end="1"/>
                                            </p:txEl>
                                          </p:spTgt>
                                        </p:tgtEl>
                                      </p:cBhvr>
                                    </p:animEffect>
                                    <p:anim calcmode="lin" valueType="num">
                                      <p:cBhvr>
                                        <p:cTn id="26" dur="911"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332"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332" tmFilter="0, 0; 0.125,0.2665; 0.25,0.4; 0.375,0.465; 0.5,0.5;  0.625,0.535; 0.75,0.6; 0.875,0.7335; 1,1">
                                          <p:stCondLst>
                                            <p:cond delay="332"/>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166" tmFilter="0, 0; 0.125,0.2665; 0.25,0.4; 0.375,0.465; 0.5,0.5;  0.625,0.535; 0.75,0.6; 0.875,0.7335; 1,1">
                                          <p:stCondLst>
                                            <p:cond delay="662"/>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82" tmFilter="0, 0; 0.125,0.2665; 0.25,0.4; 0.375,0.465; 0.5,0.5;  0.625,0.535; 0.75,0.6; 0.875,0.7335; 1,1">
                                          <p:stCondLst>
                                            <p:cond delay="828"/>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13">
                                          <p:stCondLst>
                                            <p:cond delay="325"/>
                                          </p:stCondLst>
                                        </p:cTn>
                                        <p:tgtEl>
                                          <p:spTgt spid="3">
                                            <p:txEl>
                                              <p:pRg st="1" end="1"/>
                                            </p:txEl>
                                          </p:spTgt>
                                        </p:tgtEl>
                                      </p:cBhvr>
                                      <p:to x="100000" y="60000"/>
                                    </p:animScale>
                                    <p:animScale>
                                      <p:cBhvr>
                                        <p:cTn id="32" dur="83" decel="50000">
                                          <p:stCondLst>
                                            <p:cond delay="338"/>
                                          </p:stCondLst>
                                        </p:cTn>
                                        <p:tgtEl>
                                          <p:spTgt spid="3">
                                            <p:txEl>
                                              <p:pRg st="1" end="1"/>
                                            </p:txEl>
                                          </p:spTgt>
                                        </p:tgtEl>
                                      </p:cBhvr>
                                      <p:to x="100000" y="100000"/>
                                    </p:animScale>
                                    <p:animScale>
                                      <p:cBhvr>
                                        <p:cTn id="33" dur="13">
                                          <p:stCondLst>
                                            <p:cond delay="656"/>
                                          </p:stCondLst>
                                        </p:cTn>
                                        <p:tgtEl>
                                          <p:spTgt spid="3">
                                            <p:txEl>
                                              <p:pRg st="1" end="1"/>
                                            </p:txEl>
                                          </p:spTgt>
                                        </p:tgtEl>
                                      </p:cBhvr>
                                      <p:to x="100000" y="80000"/>
                                    </p:animScale>
                                    <p:animScale>
                                      <p:cBhvr>
                                        <p:cTn id="34" dur="83" decel="50000">
                                          <p:stCondLst>
                                            <p:cond delay="669"/>
                                          </p:stCondLst>
                                        </p:cTn>
                                        <p:tgtEl>
                                          <p:spTgt spid="3">
                                            <p:txEl>
                                              <p:pRg st="1" end="1"/>
                                            </p:txEl>
                                          </p:spTgt>
                                        </p:tgtEl>
                                      </p:cBhvr>
                                      <p:to x="100000" y="100000"/>
                                    </p:animScale>
                                    <p:animScale>
                                      <p:cBhvr>
                                        <p:cTn id="35" dur="13">
                                          <p:stCondLst>
                                            <p:cond delay="821"/>
                                          </p:stCondLst>
                                        </p:cTn>
                                        <p:tgtEl>
                                          <p:spTgt spid="3">
                                            <p:txEl>
                                              <p:pRg st="1" end="1"/>
                                            </p:txEl>
                                          </p:spTgt>
                                        </p:tgtEl>
                                      </p:cBhvr>
                                      <p:to x="100000" y="90000"/>
                                    </p:animScale>
                                    <p:animScale>
                                      <p:cBhvr>
                                        <p:cTn id="36" dur="83" decel="50000">
                                          <p:stCondLst>
                                            <p:cond delay="834"/>
                                          </p:stCondLst>
                                        </p:cTn>
                                        <p:tgtEl>
                                          <p:spTgt spid="3">
                                            <p:txEl>
                                              <p:pRg st="1" end="1"/>
                                            </p:txEl>
                                          </p:spTgt>
                                        </p:tgtEl>
                                      </p:cBhvr>
                                      <p:to x="100000" y="100000"/>
                                    </p:animScale>
                                    <p:animScale>
                                      <p:cBhvr>
                                        <p:cTn id="37" dur="13">
                                          <p:stCondLst>
                                            <p:cond delay="904"/>
                                          </p:stCondLst>
                                        </p:cTn>
                                        <p:tgtEl>
                                          <p:spTgt spid="3">
                                            <p:txEl>
                                              <p:pRg st="1" end="1"/>
                                            </p:txEl>
                                          </p:spTgt>
                                        </p:tgtEl>
                                      </p:cBhvr>
                                      <p:to x="100000" y="95000"/>
                                    </p:animScale>
                                    <p:animScale>
                                      <p:cBhvr>
                                        <p:cTn id="38" dur="83" decel="50000">
                                          <p:stCondLst>
                                            <p:cond delay="917"/>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290">
                                          <p:stCondLst>
                                            <p:cond delay="0"/>
                                          </p:stCondLst>
                                        </p:cTn>
                                        <p:tgtEl>
                                          <p:spTgt spid="3">
                                            <p:txEl>
                                              <p:pRg st="2" end="2"/>
                                            </p:txEl>
                                          </p:spTgt>
                                        </p:tgtEl>
                                      </p:cBhvr>
                                    </p:animEffect>
                                    <p:anim calcmode="lin" valueType="num">
                                      <p:cBhvr>
                                        <p:cTn id="44" dur="911"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332"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332" tmFilter="0, 0; 0.125,0.2665; 0.25,0.4; 0.375,0.465; 0.5,0.5;  0.625,0.535; 0.75,0.6; 0.875,0.7335; 1,1">
                                          <p:stCondLst>
                                            <p:cond delay="332"/>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166" tmFilter="0, 0; 0.125,0.2665; 0.25,0.4; 0.375,0.465; 0.5,0.5;  0.625,0.535; 0.75,0.6; 0.875,0.7335; 1,1">
                                          <p:stCondLst>
                                            <p:cond delay="662"/>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82" tmFilter="0, 0; 0.125,0.2665; 0.25,0.4; 0.375,0.465; 0.5,0.5;  0.625,0.535; 0.75,0.6; 0.875,0.7335; 1,1">
                                          <p:stCondLst>
                                            <p:cond delay="828"/>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13">
                                          <p:stCondLst>
                                            <p:cond delay="325"/>
                                          </p:stCondLst>
                                        </p:cTn>
                                        <p:tgtEl>
                                          <p:spTgt spid="3">
                                            <p:txEl>
                                              <p:pRg st="2" end="2"/>
                                            </p:txEl>
                                          </p:spTgt>
                                        </p:tgtEl>
                                      </p:cBhvr>
                                      <p:to x="100000" y="60000"/>
                                    </p:animScale>
                                    <p:animScale>
                                      <p:cBhvr>
                                        <p:cTn id="50" dur="83" decel="50000">
                                          <p:stCondLst>
                                            <p:cond delay="338"/>
                                          </p:stCondLst>
                                        </p:cTn>
                                        <p:tgtEl>
                                          <p:spTgt spid="3">
                                            <p:txEl>
                                              <p:pRg st="2" end="2"/>
                                            </p:txEl>
                                          </p:spTgt>
                                        </p:tgtEl>
                                      </p:cBhvr>
                                      <p:to x="100000" y="100000"/>
                                    </p:animScale>
                                    <p:animScale>
                                      <p:cBhvr>
                                        <p:cTn id="51" dur="13">
                                          <p:stCondLst>
                                            <p:cond delay="656"/>
                                          </p:stCondLst>
                                        </p:cTn>
                                        <p:tgtEl>
                                          <p:spTgt spid="3">
                                            <p:txEl>
                                              <p:pRg st="2" end="2"/>
                                            </p:txEl>
                                          </p:spTgt>
                                        </p:tgtEl>
                                      </p:cBhvr>
                                      <p:to x="100000" y="80000"/>
                                    </p:animScale>
                                    <p:animScale>
                                      <p:cBhvr>
                                        <p:cTn id="52" dur="83" decel="50000">
                                          <p:stCondLst>
                                            <p:cond delay="669"/>
                                          </p:stCondLst>
                                        </p:cTn>
                                        <p:tgtEl>
                                          <p:spTgt spid="3">
                                            <p:txEl>
                                              <p:pRg st="2" end="2"/>
                                            </p:txEl>
                                          </p:spTgt>
                                        </p:tgtEl>
                                      </p:cBhvr>
                                      <p:to x="100000" y="100000"/>
                                    </p:animScale>
                                    <p:animScale>
                                      <p:cBhvr>
                                        <p:cTn id="53" dur="13">
                                          <p:stCondLst>
                                            <p:cond delay="821"/>
                                          </p:stCondLst>
                                        </p:cTn>
                                        <p:tgtEl>
                                          <p:spTgt spid="3">
                                            <p:txEl>
                                              <p:pRg st="2" end="2"/>
                                            </p:txEl>
                                          </p:spTgt>
                                        </p:tgtEl>
                                      </p:cBhvr>
                                      <p:to x="100000" y="90000"/>
                                    </p:animScale>
                                    <p:animScale>
                                      <p:cBhvr>
                                        <p:cTn id="54" dur="83" decel="50000">
                                          <p:stCondLst>
                                            <p:cond delay="834"/>
                                          </p:stCondLst>
                                        </p:cTn>
                                        <p:tgtEl>
                                          <p:spTgt spid="3">
                                            <p:txEl>
                                              <p:pRg st="2" end="2"/>
                                            </p:txEl>
                                          </p:spTgt>
                                        </p:tgtEl>
                                      </p:cBhvr>
                                      <p:to x="100000" y="100000"/>
                                    </p:animScale>
                                    <p:animScale>
                                      <p:cBhvr>
                                        <p:cTn id="55" dur="13">
                                          <p:stCondLst>
                                            <p:cond delay="904"/>
                                          </p:stCondLst>
                                        </p:cTn>
                                        <p:tgtEl>
                                          <p:spTgt spid="3">
                                            <p:txEl>
                                              <p:pRg st="2" end="2"/>
                                            </p:txEl>
                                          </p:spTgt>
                                        </p:tgtEl>
                                      </p:cBhvr>
                                      <p:to x="100000" y="95000"/>
                                    </p:animScale>
                                    <p:animScale>
                                      <p:cBhvr>
                                        <p:cTn id="56" dur="83" decel="50000">
                                          <p:stCondLst>
                                            <p:cond delay="917"/>
                                          </p:stCondLst>
                                        </p:cTn>
                                        <p:tgtEl>
                                          <p:spTgt spid="3">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wipe(down)">
                                      <p:cBhvr>
                                        <p:cTn id="61" dur="290">
                                          <p:stCondLst>
                                            <p:cond delay="0"/>
                                          </p:stCondLst>
                                        </p:cTn>
                                        <p:tgtEl>
                                          <p:spTgt spid="3">
                                            <p:txEl>
                                              <p:pRg st="3" end="3"/>
                                            </p:txEl>
                                          </p:spTgt>
                                        </p:tgtEl>
                                      </p:cBhvr>
                                    </p:animEffect>
                                    <p:anim calcmode="lin" valueType="num">
                                      <p:cBhvr>
                                        <p:cTn id="62" dur="911"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3" dur="332"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4" dur="332" tmFilter="0, 0; 0.125,0.2665; 0.25,0.4; 0.375,0.465; 0.5,0.5;  0.625,0.535; 0.75,0.6; 0.875,0.7335; 1,1">
                                          <p:stCondLst>
                                            <p:cond delay="332"/>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5" dur="166" tmFilter="0, 0; 0.125,0.2665; 0.25,0.4; 0.375,0.465; 0.5,0.5;  0.625,0.535; 0.75,0.6; 0.875,0.7335; 1,1">
                                          <p:stCondLst>
                                            <p:cond delay="662"/>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6" dur="82" tmFilter="0, 0; 0.125,0.2665; 0.25,0.4; 0.375,0.465; 0.5,0.5;  0.625,0.535; 0.75,0.6; 0.875,0.7335; 1,1">
                                          <p:stCondLst>
                                            <p:cond delay="828"/>
                                          </p:stCondLst>
                                        </p:cTn>
                                        <p:tgtEl>
                                          <p:spTgt spid="3">
                                            <p:txEl>
                                              <p:pRg st="3" end="3"/>
                                            </p:txEl>
                                          </p:spTgt>
                                        </p:tgtEl>
                                        <p:attrNameLst>
                                          <p:attrName>ppt_y</p:attrName>
                                        </p:attrNameLst>
                                      </p:cBhvr>
                                      <p:tavLst>
                                        <p:tav tm="0" fmla="#ppt_y-sin(pi*$)/81">
                                          <p:val>
                                            <p:fltVal val="0"/>
                                          </p:val>
                                        </p:tav>
                                        <p:tav tm="100000">
                                          <p:val>
                                            <p:fltVal val="1"/>
                                          </p:val>
                                        </p:tav>
                                      </p:tavLst>
                                    </p:anim>
                                    <p:animScale>
                                      <p:cBhvr>
                                        <p:cTn id="67" dur="13">
                                          <p:stCondLst>
                                            <p:cond delay="325"/>
                                          </p:stCondLst>
                                        </p:cTn>
                                        <p:tgtEl>
                                          <p:spTgt spid="3">
                                            <p:txEl>
                                              <p:pRg st="3" end="3"/>
                                            </p:txEl>
                                          </p:spTgt>
                                        </p:tgtEl>
                                      </p:cBhvr>
                                      <p:to x="100000" y="60000"/>
                                    </p:animScale>
                                    <p:animScale>
                                      <p:cBhvr>
                                        <p:cTn id="68" dur="83" decel="50000">
                                          <p:stCondLst>
                                            <p:cond delay="338"/>
                                          </p:stCondLst>
                                        </p:cTn>
                                        <p:tgtEl>
                                          <p:spTgt spid="3">
                                            <p:txEl>
                                              <p:pRg st="3" end="3"/>
                                            </p:txEl>
                                          </p:spTgt>
                                        </p:tgtEl>
                                      </p:cBhvr>
                                      <p:to x="100000" y="100000"/>
                                    </p:animScale>
                                    <p:animScale>
                                      <p:cBhvr>
                                        <p:cTn id="69" dur="13">
                                          <p:stCondLst>
                                            <p:cond delay="656"/>
                                          </p:stCondLst>
                                        </p:cTn>
                                        <p:tgtEl>
                                          <p:spTgt spid="3">
                                            <p:txEl>
                                              <p:pRg st="3" end="3"/>
                                            </p:txEl>
                                          </p:spTgt>
                                        </p:tgtEl>
                                      </p:cBhvr>
                                      <p:to x="100000" y="80000"/>
                                    </p:animScale>
                                    <p:animScale>
                                      <p:cBhvr>
                                        <p:cTn id="70" dur="83" decel="50000">
                                          <p:stCondLst>
                                            <p:cond delay="669"/>
                                          </p:stCondLst>
                                        </p:cTn>
                                        <p:tgtEl>
                                          <p:spTgt spid="3">
                                            <p:txEl>
                                              <p:pRg st="3" end="3"/>
                                            </p:txEl>
                                          </p:spTgt>
                                        </p:tgtEl>
                                      </p:cBhvr>
                                      <p:to x="100000" y="100000"/>
                                    </p:animScale>
                                    <p:animScale>
                                      <p:cBhvr>
                                        <p:cTn id="71" dur="13">
                                          <p:stCondLst>
                                            <p:cond delay="821"/>
                                          </p:stCondLst>
                                        </p:cTn>
                                        <p:tgtEl>
                                          <p:spTgt spid="3">
                                            <p:txEl>
                                              <p:pRg st="3" end="3"/>
                                            </p:txEl>
                                          </p:spTgt>
                                        </p:tgtEl>
                                      </p:cBhvr>
                                      <p:to x="100000" y="90000"/>
                                    </p:animScale>
                                    <p:animScale>
                                      <p:cBhvr>
                                        <p:cTn id="72" dur="83" decel="50000">
                                          <p:stCondLst>
                                            <p:cond delay="834"/>
                                          </p:stCondLst>
                                        </p:cTn>
                                        <p:tgtEl>
                                          <p:spTgt spid="3">
                                            <p:txEl>
                                              <p:pRg st="3" end="3"/>
                                            </p:txEl>
                                          </p:spTgt>
                                        </p:tgtEl>
                                      </p:cBhvr>
                                      <p:to x="100000" y="100000"/>
                                    </p:animScale>
                                    <p:animScale>
                                      <p:cBhvr>
                                        <p:cTn id="73" dur="13">
                                          <p:stCondLst>
                                            <p:cond delay="904"/>
                                          </p:stCondLst>
                                        </p:cTn>
                                        <p:tgtEl>
                                          <p:spTgt spid="3">
                                            <p:txEl>
                                              <p:pRg st="3" end="3"/>
                                            </p:txEl>
                                          </p:spTgt>
                                        </p:tgtEl>
                                      </p:cBhvr>
                                      <p:to x="100000" y="95000"/>
                                    </p:animScale>
                                    <p:animScale>
                                      <p:cBhvr>
                                        <p:cTn id="74" dur="83" decel="50000">
                                          <p:stCondLst>
                                            <p:cond delay="917"/>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3905"/>
            <a:ext cx="8229600" cy="1143000"/>
          </a:xfrm>
        </p:spPr>
        <p:txBody>
          <a:bodyPr/>
          <a:lstStyle/>
          <a:p>
            <a:r>
              <a:rPr lang="zh-TW" altLang="zh-TW" dirty="0"/>
              <a:t>事業執著和信仰堅定的精神</a:t>
            </a:r>
            <a:endParaRPr lang="zh-HK" altLang="en-US" dirty="0"/>
          </a:p>
        </p:txBody>
      </p:sp>
      <p:sp>
        <p:nvSpPr>
          <p:cNvPr id="4" name="Rectangle 3"/>
          <p:cNvSpPr/>
          <p:nvPr/>
        </p:nvSpPr>
        <p:spPr>
          <a:xfrm>
            <a:off x="395536" y="1405161"/>
            <a:ext cx="8221810" cy="5062348"/>
          </a:xfrm>
          <a:prstGeom prst="rect">
            <a:avLst/>
          </a:prstGeom>
        </p:spPr>
        <p:txBody>
          <a:bodyPr wrap="square">
            <a:spAutoFit/>
          </a:bodyPr>
          <a:lstStyle/>
          <a:p>
            <a:pPr>
              <a:lnSpc>
                <a:spcPct val="125000"/>
              </a:lnSpc>
            </a:pPr>
            <a:r>
              <a:rPr lang="zh-TW" altLang="zh-HK" sz="2800" dirty="0">
                <a:latin typeface="+mn-ea"/>
              </a:rPr>
              <a:t>在麥加，穆聖的叔父、妻子相繼歸真，反對派加緊對穆聖的迫害。然而穆聖卻是一位堅忍不拔的偉大傳教士，他豪邁地說：：</a:t>
            </a:r>
            <a:r>
              <a:rPr lang="en-US" altLang="zh-HK" sz="2800" dirty="0">
                <a:latin typeface="+mn-ea"/>
              </a:rPr>
              <a:t>“</a:t>
            </a:r>
            <a:r>
              <a:rPr lang="zh-TW" altLang="zh-HK" sz="2800" dirty="0">
                <a:latin typeface="+mn-ea"/>
              </a:rPr>
              <a:t>指真主發誓！即使他們把太陽 放在我的右邊，把月亮放在我的左邊，想讓我放棄這一事業，我也絕不會妥協讓步。要麼真主成全我的事業，要麼我捐軀殉教。</a:t>
            </a:r>
            <a:r>
              <a:rPr lang="en-US" altLang="zh-HK" sz="2800" dirty="0">
                <a:latin typeface="+mn-ea"/>
              </a:rPr>
              <a:t>”</a:t>
            </a:r>
            <a:r>
              <a:rPr lang="zh-TW" altLang="zh-HK" sz="2800" dirty="0">
                <a:latin typeface="+mn-ea"/>
              </a:rPr>
              <a:t>（《穆罕默德生平》）真主教導穆 聖說：</a:t>
            </a:r>
            <a:r>
              <a:rPr lang="en-US" altLang="zh-HK" sz="2800" dirty="0">
                <a:latin typeface="+mn-ea"/>
              </a:rPr>
              <a:t>“</a:t>
            </a:r>
            <a:r>
              <a:rPr lang="zh-TW" altLang="zh-HK" sz="2800" dirty="0">
                <a:latin typeface="+mn-ea"/>
              </a:rPr>
              <a:t>你說：我的禮拜，我的犧牲，我的生活，我的死亡，的確都是為真主</a:t>
            </a:r>
            <a:r>
              <a:rPr lang="en-US" altLang="zh-HK" sz="2800" dirty="0">
                <a:latin typeface="+mn-ea"/>
              </a:rPr>
              <a:t>——</a:t>
            </a:r>
            <a:r>
              <a:rPr lang="zh-TW" altLang="zh-HK" sz="2800" dirty="0">
                <a:latin typeface="+mn-ea"/>
              </a:rPr>
              <a:t>全世界的主。</a:t>
            </a:r>
            <a:r>
              <a:rPr lang="en-US" altLang="zh-HK" sz="2800" dirty="0">
                <a:latin typeface="+mn-ea"/>
              </a:rPr>
              <a:t>”</a:t>
            </a:r>
            <a:r>
              <a:rPr lang="zh-TW" altLang="zh-HK" sz="2800" dirty="0">
                <a:latin typeface="+mn-ea"/>
              </a:rPr>
              <a:t>（</a:t>
            </a:r>
            <a:r>
              <a:rPr lang="en-US" altLang="zh-HK" sz="2800" dirty="0">
                <a:latin typeface="+mn-ea"/>
              </a:rPr>
              <a:t>6:162</a:t>
            </a:r>
            <a:r>
              <a:rPr lang="zh-TW" altLang="zh-HK" sz="2800" dirty="0">
                <a:latin typeface="+mn-ea"/>
              </a:rPr>
              <a:t>）</a:t>
            </a:r>
          </a:p>
        </p:txBody>
      </p:sp>
    </p:spTree>
    <p:extLst>
      <p:ext uri="{BB962C8B-B14F-4D97-AF65-F5344CB8AC3E}">
        <p14:creationId xmlns:p14="http://schemas.microsoft.com/office/powerpoint/2010/main" val="1614449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TW" altLang="zh-TW" sz="5400" dirty="0"/>
              <a:t>寬大的胸懷，以德報怨的品德</a:t>
            </a:r>
            <a:endParaRPr lang="zh-HK" altLang="en-US" dirty="0"/>
          </a:p>
        </p:txBody>
      </p:sp>
      <p:sp>
        <p:nvSpPr>
          <p:cNvPr id="4" name="Rectangle 3"/>
          <p:cNvSpPr/>
          <p:nvPr/>
        </p:nvSpPr>
        <p:spPr>
          <a:xfrm>
            <a:off x="395536" y="2348880"/>
            <a:ext cx="8352928" cy="3941079"/>
          </a:xfrm>
          <a:prstGeom prst="rect">
            <a:avLst/>
          </a:prstGeom>
        </p:spPr>
        <p:txBody>
          <a:bodyPr wrap="square">
            <a:spAutoFit/>
          </a:bodyPr>
          <a:lstStyle/>
          <a:p>
            <a:pPr>
              <a:lnSpc>
                <a:spcPct val="160000"/>
              </a:lnSpc>
            </a:pPr>
            <a:r>
              <a:rPr lang="zh-TW" altLang="zh-HK" sz="3200" dirty="0"/>
              <a:t>穆聖光復麥加後，以艾布</a:t>
            </a:r>
            <a:r>
              <a:rPr lang="en-US" altLang="zh-HK" sz="3200" dirty="0"/>
              <a:t>•</a:t>
            </a:r>
            <a:r>
              <a:rPr lang="zh-TW" altLang="zh-HK" sz="3200" dirty="0"/>
              <a:t>蘇富揚為首的迫害穆聖的那些人非常害怕。穆聖進入麥加城後宣佈：</a:t>
            </a:r>
            <a:r>
              <a:rPr lang="en-US" altLang="zh-HK" sz="3200" dirty="0"/>
              <a:t>“</a:t>
            </a:r>
            <a:r>
              <a:rPr lang="zh-TW" altLang="zh-HK" sz="3200" dirty="0"/>
              <a:t>好吧！誰進入艾布</a:t>
            </a:r>
            <a:r>
              <a:rPr lang="en-US" altLang="zh-HK" sz="3200" dirty="0"/>
              <a:t>•</a:t>
            </a:r>
            <a:r>
              <a:rPr lang="zh-TW" altLang="zh-HK" sz="3200" dirty="0"/>
              <a:t>蘇富揚家，誰有保障；誰閉門不出，誰有保障；誰進入克爾白（禁寺），誰有保障。</a:t>
            </a:r>
            <a:r>
              <a:rPr lang="en-US" altLang="zh-HK" sz="3200" dirty="0"/>
              <a:t>”</a:t>
            </a:r>
            <a:endParaRPr lang="zh-TW" altLang="zh-HK" sz="3200" dirty="0"/>
          </a:p>
        </p:txBody>
      </p:sp>
    </p:spTree>
    <p:extLst>
      <p:ext uri="{BB962C8B-B14F-4D97-AF65-F5344CB8AC3E}">
        <p14:creationId xmlns:p14="http://schemas.microsoft.com/office/powerpoint/2010/main" val="215996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698</TotalTime>
  <Words>3533</Words>
  <Application>Microsoft Office PowerPoint</Application>
  <PresentationFormat>如螢幕大小 (4:3)</PresentationFormat>
  <Paragraphs>242</Paragraphs>
  <Slides>48</Slides>
  <Notes>15</Notes>
  <HiddenSlides>1</HiddenSlides>
  <MMClips>0</MMClips>
  <ScaleCrop>false</ScaleCrop>
  <HeadingPairs>
    <vt:vector size="6" baseType="variant">
      <vt:variant>
        <vt:lpstr>佈景主題</vt:lpstr>
      </vt:variant>
      <vt:variant>
        <vt:i4>1</vt:i4>
      </vt:variant>
      <vt:variant>
        <vt:lpstr>內嵌 OLE 伺服程式</vt:lpstr>
      </vt:variant>
      <vt:variant>
        <vt:i4>1</vt:i4>
      </vt:variant>
      <vt:variant>
        <vt:lpstr>投影片標題</vt:lpstr>
      </vt:variant>
      <vt:variant>
        <vt:i4>48</vt:i4>
      </vt:variant>
    </vt:vector>
  </HeadingPairs>
  <TitlesOfParts>
    <vt:vector size="50" baseType="lpstr">
      <vt:lpstr>Flow</vt:lpstr>
      <vt:lpstr>多媒體項目</vt:lpstr>
      <vt:lpstr>PowerPoint 簡報</vt:lpstr>
      <vt:lpstr>內容</vt:lpstr>
      <vt:lpstr>PowerPoint 簡報</vt:lpstr>
      <vt:lpstr>PowerPoint 簡報</vt:lpstr>
      <vt:lpstr>PowerPoint 簡報</vt:lpstr>
      <vt:lpstr>PowerPoint 簡報</vt:lpstr>
      <vt:lpstr>穆罕默德聖人的人格  </vt:lpstr>
      <vt:lpstr>事業執著和信仰堅定的精神</vt:lpstr>
      <vt:lpstr>寬大的胸懷，以德報怨的品德</vt:lpstr>
      <vt:lpstr>無私奉獻、樂善好施的品格</vt:lpstr>
      <vt:lpstr>憐恤他人、普慈生命的美德  </vt:lpstr>
      <vt:lpstr>PowerPoint 簡報</vt:lpstr>
      <vt:lpstr>PowerPoint 簡報</vt:lpstr>
      <vt:lpstr>不畏強權，只畏真主</vt:lpstr>
      <vt:lpstr>不畏強權，只畏真主</vt:lpstr>
      <vt:lpstr>PowerPoint 簡報</vt:lpstr>
      <vt:lpstr>PowerPoint 簡報</vt:lpstr>
      <vt:lpstr>PowerPoint 簡報</vt:lpstr>
      <vt:lpstr>PowerPoint 簡報</vt:lpstr>
      <vt:lpstr>PowerPoint 簡報</vt:lpstr>
      <vt:lpstr>PowerPoint 簡報</vt:lpstr>
      <vt:lpstr>PowerPoint 簡報</vt:lpstr>
      <vt:lpstr>PowerPoint 簡報</vt:lpstr>
      <vt:lpstr>作為領袖的模範  </vt:lpstr>
      <vt:lpstr>作為丈夫的模範 </vt:lpstr>
      <vt:lpstr>PowerPoint 簡報</vt:lpstr>
      <vt:lpstr>PowerPoint 簡報</vt:lpstr>
      <vt:lpstr>子女的權利</vt:lpstr>
      <vt:lpstr>子女的權利</vt:lpstr>
      <vt:lpstr>不 “重男輕女”</vt:lpstr>
      <vt:lpstr>教育機會</vt:lpstr>
      <vt:lpstr>禁殺女嬰</vt:lpstr>
      <vt:lpstr>不畏強權，只畏真主</vt:lpstr>
      <vt:lpstr>不 “重男輕女”</vt:lpstr>
      <vt:lpstr>五功培養人的靈性</vt:lpstr>
      <vt:lpstr>五功培養人的靈性</vt:lpstr>
      <vt:lpstr>辭朝演說</vt:lpstr>
      <vt:lpstr>PowerPoint 簡報</vt:lpstr>
      <vt:lpstr>從伊斯蘭看財產權</vt:lpstr>
      <vt:lpstr>伊斯蘭教如何看合法與非法事物？ </vt:lpstr>
      <vt:lpstr>伊斯蘭教如何看夫妻關係？ </vt:lpstr>
      <vt:lpstr>伊斯蘭教如何看種族歧視？ </vt:lpstr>
      <vt:lpstr>人人平等</vt:lpstr>
      <vt:lpstr>人人平等</vt:lpstr>
      <vt:lpstr>為主道而施捨財產</vt:lpstr>
      <vt:lpstr>天課</vt:lpstr>
      <vt:lpstr>天課</vt:lpstr>
      <vt:lpstr>PowerPoint 簡報</vt:lpstr>
    </vt:vector>
  </TitlesOfParts>
  <Company>MMP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Mahwish Shahid</dc:creator>
  <cp:lastModifiedBy>yy</cp:lastModifiedBy>
  <cp:revision>70</cp:revision>
  <dcterms:created xsi:type="dcterms:W3CDTF">2013-02-13T03:05:56Z</dcterms:created>
  <dcterms:modified xsi:type="dcterms:W3CDTF">2014-11-17T15:10:48Z</dcterms:modified>
</cp:coreProperties>
</file>